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1" r:id="rId2"/>
    <p:sldId id="318" r:id="rId3"/>
    <p:sldId id="319" r:id="rId4"/>
    <p:sldId id="321" r:id="rId5"/>
    <p:sldId id="320" r:id="rId6"/>
    <p:sldId id="324" r:id="rId7"/>
    <p:sldId id="322" r:id="rId8"/>
    <p:sldId id="325" r:id="rId9"/>
    <p:sldId id="326" r:id="rId10"/>
    <p:sldId id="265" r:id="rId11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FF9933"/>
    <a:srgbClr val="CC66FF"/>
    <a:srgbClr val="66FF99"/>
    <a:srgbClr val="FF5050"/>
    <a:srgbClr val="CCCCFF"/>
    <a:srgbClr val="333399"/>
    <a:srgbClr val="5AA9E2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029" autoAdjust="0"/>
  </p:normalViewPr>
  <p:slideViewPr>
    <p:cSldViewPr snapToGrid="0">
      <p:cViewPr>
        <p:scale>
          <a:sx n="100" d="100"/>
          <a:sy n="100" d="100"/>
        </p:scale>
        <p:origin x="-330" y="-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explosion val="5"/>
          <c:dPt>
            <c:idx val="0"/>
            <c:bubble3D val="0"/>
            <c:explosion val="15"/>
            <c:spPr>
              <a:solidFill>
                <a:srgbClr val="3399FF">
                  <a:alpha val="49000"/>
                </a:srgbClr>
              </a:solidFill>
              <a:ln>
                <a:solidFill>
                  <a:srgbClr val="7030A0"/>
                </a:solidFill>
              </a:ln>
            </c:spPr>
          </c:dPt>
          <c:dPt>
            <c:idx val="1"/>
            <c:bubble3D val="0"/>
            <c:explosion val="13"/>
            <c:spPr>
              <a:solidFill>
                <a:srgbClr val="FFCC00"/>
              </a:solidFill>
              <a:ln>
                <a:solidFill>
                  <a:srgbClr val="7030A0"/>
                </a:solidFill>
              </a:ln>
            </c:spPr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8157DA-411F-459A-8256-F528157DC33C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BCD521-4D2D-4733-9CBB-FDFAB2D990CC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«О сельскохозяйственной кооперации» </a:t>
          </a:r>
        </a:p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 08.12.1995 года № 193-ФЗ.</a:t>
          </a:r>
          <a:endParaRPr lang="ru-RU" sz="2800" dirty="0"/>
        </a:p>
      </dgm:t>
    </dgm:pt>
    <dgm:pt modelId="{640595B4-81DF-44F5-9650-A35CD59CD8B9}" type="parTrans" cxnId="{B79B748E-144C-460A-ADA7-C8D76FD68A49}">
      <dgm:prSet/>
      <dgm:spPr/>
      <dgm:t>
        <a:bodyPr/>
        <a:lstStyle/>
        <a:p>
          <a:endParaRPr lang="ru-RU"/>
        </a:p>
      </dgm:t>
    </dgm:pt>
    <dgm:pt modelId="{E4D5E61D-C6F4-4D3B-842E-3B2D9863F018}" type="sibTrans" cxnId="{B79B748E-144C-460A-ADA7-C8D76FD68A49}">
      <dgm:prSet/>
      <dgm:spPr/>
      <dgm:t>
        <a:bodyPr/>
        <a:lstStyle/>
        <a:p>
          <a:endParaRPr lang="ru-RU"/>
        </a:p>
      </dgm:t>
    </dgm:pt>
    <dgm:pt modelId="{018E8DC7-BD87-4B4B-ABBA-6C8C610B8764}">
      <dgm:prSet phldrT="[Текст]" custT="1"/>
      <dgm:spPr/>
      <dgm:t>
        <a:bodyPr/>
        <a:lstStyle/>
        <a:p>
          <a:pPr algn="just"/>
          <a:r>
            <a:rPr lang="ru-RU" sz="1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Сельскохозяйственный потребительский кооператив </a:t>
          </a:r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организация, созданная сельскохозяйственными товаропроизводителями и (или) ведущими личные подсобные хозяйства гражданами на основе добровольного членства для совместной производственной или иной хозяйственной деятельности, основанной на объединении их имущественных паевых взносов в целях удовлетворения материальных и иных потребностей членов кооператива. </a:t>
          </a:r>
        </a:p>
      </dgm:t>
    </dgm:pt>
    <dgm:pt modelId="{F1736980-15BB-4DAD-B065-2F6F75DBD5A2}" type="parTrans" cxnId="{CB23B645-8900-44EC-9C5A-88A8C62B1B79}">
      <dgm:prSet/>
      <dgm:spPr/>
      <dgm:t>
        <a:bodyPr/>
        <a:lstStyle/>
        <a:p>
          <a:endParaRPr lang="ru-RU"/>
        </a:p>
      </dgm:t>
    </dgm:pt>
    <dgm:pt modelId="{F1C92100-E499-4728-883B-BE6ACD3A82B0}" type="sibTrans" cxnId="{CB23B645-8900-44EC-9C5A-88A8C62B1B79}">
      <dgm:prSet/>
      <dgm:spPr/>
      <dgm:t>
        <a:bodyPr/>
        <a:lstStyle/>
        <a:p>
          <a:endParaRPr lang="ru-RU"/>
        </a:p>
      </dgm:t>
    </dgm:pt>
    <dgm:pt modelId="{EC44A36C-878C-4838-878B-67C40984E097}" type="pres">
      <dgm:prSet presAssocID="{6E8157DA-411F-459A-8256-F528157DC3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A714AB8-9BA1-48E3-A2CD-D57CFF58544F}" type="pres">
      <dgm:prSet presAssocID="{2EBCD521-4D2D-4733-9CBB-FDFAB2D990CC}" presName="root" presStyleCnt="0"/>
      <dgm:spPr/>
    </dgm:pt>
    <dgm:pt modelId="{5B938E91-0E85-492D-A3C4-46A4B29CC860}" type="pres">
      <dgm:prSet presAssocID="{2EBCD521-4D2D-4733-9CBB-FDFAB2D990CC}" presName="rootComposite" presStyleCnt="0"/>
      <dgm:spPr/>
    </dgm:pt>
    <dgm:pt modelId="{EE8C6E7D-76E8-425E-ABED-5B5F85693BEB}" type="pres">
      <dgm:prSet presAssocID="{2EBCD521-4D2D-4733-9CBB-FDFAB2D990CC}" presName="rootText" presStyleLbl="node1" presStyleIdx="0" presStyleCnt="1" custScaleX="251091" custScaleY="66270" custLinFactNeighborX="25110" custLinFactNeighborY="-41835"/>
      <dgm:spPr/>
      <dgm:t>
        <a:bodyPr/>
        <a:lstStyle/>
        <a:p>
          <a:endParaRPr lang="ru-RU"/>
        </a:p>
      </dgm:t>
    </dgm:pt>
    <dgm:pt modelId="{D99CB260-9564-42A0-9355-4B52622C8A25}" type="pres">
      <dgm:prSet presAssocID="{2EBCD521-4D2D-4733-9CBB-FDFAB2D990CC}" presName="rootConnector" presStyleLbl="node1" presStyleIdx="0" presStyleCnt="1"/>
      <dgm:spPr/>
      <dgm:t>
        <a:bodyPr/>
        <a:lstStyle/>
        <a:p>
          <a:endParaRPr lang="ru-RU"/>
        </a:p>
      </dgm:t>
    </dgm:pt>
    <dgm:pt modelId="{EE0FF78B-62FE-4DB2-9A40-FB0B0A18721F}" type="pres">
      <dgm:prSet presAssocID="{2EBCD521-4D2D-4733-9CBB-FDFAB2D990CC}" presName="childShape" presStyleCnt="0"/>
      <dgm:spPr/>
    </dgm:pt>
    <dgm:pt modelId="{02DD2BB1-5F03-4C2D-BA32-03E2E9F89491}" type="pres">
      <dgm:prSet presAssocID="{F1736980-15BB-4DAD-B065-2F6F75DBD5A2}" presName="Name13" presStyleLbl="parChTrans1D2" presStyleIdx="0" presStyleCnt="1"/>
      <dgm:spPr/>
      <dgm:t>
        <a:bodyPr/>
        <a:lstStyle/>
        <a:p>
          <a:endParaRPr lang="ru-RU"/>
        </a:p>
      </dgm:t>
    </dgm:pt>
    <dgm:pt modelId="{3A85A6D1-637E-49D9-9790-D7343A4034EA}" type="pres">
      <dgm:prSet presAssocID="{018E8DC7-BD87-4B4B-ABBA-6C8C610B8764}" presName="childText" presStyleLbl="bgAcc1" presStyleIdx="0" presStyleCnt="1" custScaleX="288760" custScaleY="88908" custLinFactNeighborX="-3485" custLinFactNeighborY="-52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DF6A88-B188-4027-A4DC-9ED4D73A3913}" type="presOf" srcId="{2EBCD521-4D2D-4733-9CBB-FDFAB2D990CC}" destId="{EE8C6E7D-76E8-425E-ABED-5B5F85693BEB}" srcOrd="0" destOrd="0" presId="urn:microsoft.com/office/officeart/2005/8/layout/hierarchy3"/>
    <dgm:cxn modelId="{CB23B645-8900-44EC-9C5A-88A8C62B1B79}" srcId="{2EBCD521-4D2D-4733-9CBB-FDFAB2D990CC}" destId="{018E8DC7-BD87-4B4B-ABBA-6C8C610B8764}" srcOrd="0" destOrd="0" parTransId="{F1736980-15BB-4DAD-B065-2F6F75DBD5A2}" sibTransId="{F1C92100-E499-4728-883B-BE6ACD3A82B0}"/>
    <dgm:cxn modelId="{5F6DE6D9-8FE4-4417-B391-B5ACFF16E6F1}" type="presOf" srcId="{F1736980-15BB-4DAD-B065-2F6F75DBD5A2}" destId="{02DD2BB1-5F03-4C2D-BA32-03E2E9F89491}" srcOrd="0" destOrd="0" presId="urn:microsoft.com/office/officeart/2005/8/layout/hierarchy3"/>
    <dgm:cxn modelId="{AF9D6281-AD9C-417B-AFF4-5C6324297672}" type="presOf" srcId="{6E8157DA-411F-459A-8256-F528157DC33C}" destId="{EC44A36C-878C-4838-878B-67C40984E097}" srcOrd="0" destOrd="0" presId="urn:microsoft.com/office/officeart/2005/8/layout/hierarchy3"/>
    <dgm:cxn modelId="{B79B748E-144C-460A-ADA7-C8D76FD68A49}" srcId="{6E8157DA-411F-459A-8256-F528157DC33C}" destId="{2EBCD521-4D2D-4733-9CBB-FDFAB2D990CC}" srcOrd="0" destOrd="0" parTransId="{640595B4-81DF-44F5-9650-A35CD59CD8B9}" sibTransId="{E4D5E61D-C6F4-4D3B-842E-3B2D9863F018}"/>
    <dgm:cxn modelId="{170CB534-D326-434E-9B1A-B12AD8957EB5}" type="presOf" srcId="{018E8DC7-BD87-4B4B-ABBA-6C8C610B8764}" destId="{3A85A6D1-637E-49D9-9790-D7343A4034EA}" srcOrd="0" destOrd="0" presId="urn:microsoft.com/office/officeart/2005/8/layout/hierarchy3"/>
    <dgm:cxn modelId="{91A37687-7054-42C4-AF8C-E909978026A0}" type="presOf" srcId="{2EBCD521-4D2D-4733-9CBB-FDFAB2D990CC}" destId="{D99CB260-9564-42A0-9355-4B52622C8A25}" srcOrd="1" destOrd="0" presId="urn:microsoft.com/office/officeart/2005/8/layout/hierarchy3"/>
    <dgm:cxn modelId="{8C4A15F1-2D67-47A1-947D-7E16C2EFBF9E}" type="presParOf" srcId="{EC44A36C-878C-4838-878B-67C40984E097}" destId="{CA714AB8-9BA1-48E3-A2CD-D57CFF58544F}" srcOrd="0" destOrd="0" presId="urn:microsoft.com/office/officeart/2005/8/layout/hierarchy3"/>
    <dgm:cxn modelId="{4E4256BA-B333-4C19-8A2B-E373E3C973B1}" type="presParOf" srcId="{CA714AB8-9BA1-48E3-A2CD-D57CFF58544F}" destId="{5B938E91-0E85-492D-A3C4-46A4B29CC860}" srcOrd="0" destOrd="0" presId="urn:microsoft.com/office/officeart/2005/8/layout/hierarchy3"/>
    <dgm:cxn modelId="{D9891E47-C6F1-49C5-A778-140A2909D64E}" type="presParOf" srcId="{5B938E91-0E85-492D-A3C4-46A4B29CC860}" destId="{EE8C6E7D-76E8-425E-ABED-5B5F85693BEB}" srcOrd="0" destOrd="0" presId="urn:microsoft.com/office/officeart/2005/8/layout/hierarchy3"/>
    <dgm:cxn modelId="{169F9F3B-42FD-42D1-8114-8DAE9CAF3A27}" type="presParOf" srcId="{5B938E91-0E85-492D-A3C4-46A4B29CC860}" destId="{D99CB260-9564-42A0-9355-4B52622C8A25}" srcOrd="1" destOrd="0" presId="urn:microsoft.com/office/officeart/2005/8/layout/hierarchy3"/>
    <dgm:cxn modelId="{A7F948AE-26ED-41A7-AB73-18120E7B9D4F}" type="presParOf" srcId="{CA714AB8-9BA1-48E3-A2CD-D57CFF58544F}" destId="{EE0FF78B-62FE-4DB2-9A40-FB0B0A18721F}" srcOrd="1" destOrd="0" presId="urn:microsoft.com/office/officeart/2005/8/layout/hierarchy3"/>
    <dgm:cxn modelId="{47DE103E-48AA-44CE-BC13-7126CE93735B}" type="presParOf" srcId="{EE0FF78B-62FE-4DB2-9A40-FB0B0A18721F}" destId="{02DD2BB1-5F03-4C2D-BA32-03E2E9F89491}" srcOrd="0" destOrd="0" presId="urn:microsoft.com/office/officeart/2005/8/layout/hierarchy3"/>
    <dgm:cxn modelId="{9685972F-1B71-4E10-A9C7-B9E8F2CF590F}" type="presParOf" srcId="{EE0FF78B-62FE-4DB2-9A40-FB0B0A18721F}" destId="{3A85A6D1-637E-49D9-9790-D7343A4034E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44EA32-21EC-4C58-B5E6-40FD621B261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35E2E8-5922-4ACE-A5C6-A4B9C82CF982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Потребительские кооперативы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E378E0-5C00-4C74-B0FD-DE8CA2324341}" type="parTrans" cxnId="{613418D3-CA56-4593-B372-FD18D49A8D6B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726BBA-E8E4-4326-B91A-DA34106AEDA7}" type="sibTrans" cxnId="{613418D3-CA56-4593-B372-FD18D49A8D6B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F26EDA-79CC-4369-B53E-138C40B1DE4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718D9E-9750-4868-8940-73D03947C97A}" type="parTrans" cxnId="{B722A4C2-3678-4E03-95A2-C4B0DFAF0C93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D96CB-35D1-475B-89A5-13ACD3D1E6E1}" type="sibTrans" cxnId="{B722A4C2-3678-4E03-95A2-C4B0DFAF0C93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D97F51-7D39-46CE-B17C-0CC8DB104AA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Кредитного потребительского кооператива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736451-08DF-4090-8EE5-3790C1D2BDD4}" type="parTrans" cxnId="{1F9D75F2-0D88-49FC-A56B-01B9D8D835DB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84933C-7462-44D7-B4CB-80B94F7707A8}" type="sibTrans" cxnId="{1F9D75F2-0D88-49FC-A56B-01B9D8D835DB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21B036-AEED-4AA4-9206-C8C800144EB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1E3F88-707B-4470-9ED0-5D0EDC225BD5}" type="parTrans" cxnId="{9A2419ED-991E-43DF-9595-1951BC157533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FBA98C-4880-48D7-8326-480D06F5406B}" type="sibTrans" cxnId="{9A2419ED-991E-43DF-9595-1951BC157533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7BA7E0-7525-4D17-A27C-7FFCCF4B5E2E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Садоводческие, огороднические и животноводческие кооперативы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4DF8D-9F6E-4F8F-9F85-7F4BC9B87B9F}" type="parTrans" cxnId="{7C4B0D98-AE2A-4D93-BBBE-D893931B3D8A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1FCFA-DAC7-428F-AE34-BA75E3A7B8EB}" type="sibTrans" cxnId="{7C4B0D98-AE2A-4D93-BBBE-D893931B3D8A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77484D-8BB2-44E1-A8FE-5434D36A79E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CC0D00-3BCC-47DE-98FA-0ECF1B87E801}" type="parTrans" cxnId="{9EB2BBD3-A5EC-4310-830A-CE9027CEBF66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9DEA41-7D00-44D8-AB9D-D01660FC2AB8}" type="sibTrans" cxnId="{9EB2BBD3-A5EC-4310-830A-CE9027CEBF66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068CAD-C26A-4C54-9E18-6394B75B118A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FD77D8-3E22-46F7-9854-BA246DA356C1}" type="parTrans" cxnId="{09D7B4A2-0774-4356-8A02-95B7CE0EA784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3A62CD-7A35-4B65-868F-C166966C510B}" type="sibTrans" cxnId="{09D7B4A2-0774-4356-8A02-95B7CE0EA784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61C5D9-81E4-4A5B-9BA9-43074502F621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7ABE50-EEEB-4C66-A069-3E058288C07D}" type="parTrans" cxnId="{BEE1C543-483C-491C-B05C-168406C8F469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9A11AC-6F3B-4BEC-932D-1F41B1C0B369}" type="sibTrans" cxnId="{BEE1C543-483C-491C-B05C-168406C8F469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79013C-3C13-41B5-9087-F8AF7AEBB3A2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Сбытовые (торговые) кооперативы </a:t>
          </a:r>
        </a:p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22A293-EC4E-41B2-AB39-49E426DCA43C}" type="parTrans" cxnId="{F4E71FDD-0C62-40AA-8D74-85EA38C066FC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C84759-37B0-4BDD-A18F-67AD411EF51F}" type="sibTrans" cxnId="{F4E71FDD-0C62-40AA-8D74-85EA38C066FC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05FF81-0E5D-449F-B88D-87DD06D653FF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Обслуживающие кооперативы </a:t>
          </a:r>
        </a:p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BA0B19-0DA0-4126-B0F5-5458777B8DF9}" type="parTrans" cxnId="{590B8122-6D3B-41AC-90F4-3C1AB8A55C3B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AF2E6D-C358-48BB-AB50-F971ABE0EBE2}" type="sibTrans" cxnId="{590B8122-6D3B-41AC-90F4-3C1AB8A55C3B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2DE8DB-8361-497E-B384-91EE0E13AF7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Снабженческие кооперативы </a:t>
          </a:r>
        </a:p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8D5E0F-D3EC-4BBD-B395-3F4759272211}" type="parTrans" cxnId="{95208931-7AAE-4928-884A-634D459C06EC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24D893-1BDB-46CE-877A-83B006D4EE48}" type="sibTrans" cxnId="{95208931-7AAE-4928-884A-634D459C06EC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433917-5DF6-4DFF-B60B-80BF4863842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B60776-F1FF-4F05-82BE-2E56B4A77642}" type="parTrans" cxnId="{CF333B0F-7895-4826-98D8-775AA31A7AE8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D30BB8-5836-4F3F-98B1-81B5A92C5FFE}" type="sibTrans" cxnId="{CF333B0F-7895-4826-98D8-775AA31A7AE8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C1E3D8-E4C1-4B96-AE07-DA9EF366E4B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Перерабатывающие кооперативы </a:t>
          </a:r>
        </a:p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C79A47-B6FF-416C-A65C-82270F5ADAFE}" type="parTrans" cxnId="{88A15243-68E1-4E58-A751-245EC6508114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36740F-3AEA-47F0-826E-E111A4F17132}" type="sibTrans" cxnId="{88A15243-68E1-4E58-A751-245EC6508114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2449F1-D9CD-4643-9DE4-8C6AE19E6D3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6B480F-CA93-4D92-A46E-22DFC5CD437F}" type="parTrans" cxnId="{FE990FB0-12D1-456B-843F-A8C80FAEBD59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C80E35-FC8C-4639-9581-2D4C49EF593C}" type="sibTrans" cxnId="{FE990FB0-12D1-456B-843F-A8C80FAEBD59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EFF3C0-32D1-48EE-97AA-FC99DB3C4787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Страховых кооперативов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C9F002-CEB5-4504-98CD-57D18DA1E908}" type="parTrans" cxnId="{55C08B65-5985-413F-A0F6-E848DBE225F8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1C65A2-3FAF-461A-BF42-5424C07D54C3}" type="sibTrans" cxnId="{55C08B65-5985-413F-A0F6-E848DBE225F8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0F8618-1417-45E8-A1F7-B4A083CB6E76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8FDB6E-62B2-4B96-9AF4-375129C7012D}" type="sibTrans" cxnId="{BE6FD33B-579D-4AE9-9356-6786A13A04BE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989B6E-5CC2-4AEF-AA74-9E6BFB657F13}" type="parTrans" cxnId="{BE6FD33B-579D-4AE9-9356-6786A13A04BE}">
      <dgm:prSet/>
      <dgm:spPr/>
      <dgm:t>
        <a:bodyPr/>
        <a:lstStyle/>
        <a:p>
          <a:endParaRPr lang="ru-RU" sz="2000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DE733B-260B-4AE8-A08C-CF0A2DA677D9}">
      <dgm:prSet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EEFB43-B59C-4696-9B0D-C029EFD9FD50}" type="parTrans" cxnId="{F39206F2-1EE5-44BC-B940-B37745500F28}">
      <dgm:prSet/>
      <dgm:spPr/>
      <dgm:t>
        <a:bodyPr/>
        <a:lstStyle/>
        <a:p>
          <a:endParaRPr lang="ru-RU" sz="2000" b="1"/>
        </a:p>
      </dgm:t>
    </dgm:pt>
    <dgm:pt modelId="{23B4BA77-5BD3-4BF2-9571-BECD148AD92F}" type="sibTrans" cxnId="{F39206F2-1EE5-44BC-B940-B37745500F28}">
      <dgm:prSet/>
      <dgm:spPr/>
      <dgm:t>
        <a:bodyPr/>
        <a:lstStyle/>
        <a:p>
          <a:endParaRPr lang="ru-RU" sz="2000" b="1"/>
        </a:p>
      </dgm:t>
    </dgm:pt>
    <dgm:pt modelId="{16F48494-DB38-40FD-886A-420BEEE15D81}">
      <dgm:prSet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16BB01-C683-448E-BFB4-7682C733E96A}" type="parTrans" cxnId="{98D6029A-7372-486D-B68F-0EE6CC5C14A4}">
      <dgm:prSet/>
      <dgm:spPr/>
      <dgm:t>
        <a:bodyPr/>
        <a:lstStyle/>
        <a:p>
          <a:endParaRPr lang="ru-RU" sz="2000" b="1"/>
        </a:p>
      </dgm:t>
    </dgm:pt>
    <dgm:pt modelId="{5096684C-DB54-42D7-AD79-4084D56793C9}" type="sibTrans" cxnId="{98D6029A-7372-486D-B68F-0EE6CC5C14A4}">
      <dgm:prSet/>
      <dgm:spPr/>
      <dgm:t>
        <a:bodyPr/>
        <a:lstStyle/>
        <a:p>
          <a:endParaRPr lang="ru-RU" sz="2000" b="1"/>
        </a:p>
      </dgm:t>
    </dgm:pt>
    <dgm:pt modelId="{A3E3D081-7FD5-49ED-9313-C17471428604}">
      <dgm:prSet custT="1"/>
      <dgm:spPr/>
      <dgm:t>
        <a:bodyPr/>
        <a:lstStyle/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838DD0-1C07-4916-A49F-1FED9A9C4243}" type="parTrans" cxnId="{45DFF43F-4C39-412F-83CA-F247FF381399}">
      <dgm:prSet/>
      <dgm:spPr/>
      <dgm:t>
        <a:bodyPr/>
        <a:lstStyle/>
        <a:p>
          <a:endParaRPr lang="ru-RU" sz="2000" b="1"/>
        </a:p>
      </dgm:t>
    </dgm:pt>
    <dgm:pt modelId="{CE4FE0FB-367E-4478-85A3-8CC987199FD6}" type="sibTrans" cxnId="{45DFF43F-4C39-412F-83CA-F247FF381399}">
      <dgm:prSet/>
      <dgm:spPr/>
      <dgm:t>
        <a:bodyPr/>
        <a:lstStyle/>
        <a:p>
          <a:endParaRPr lang="ru-RU" sz="2000" b="1"/>
        </a:p>
      </dgm:t>
    </dgm:pt>
    <dgm:pt modelId="{288377CA-35FB-4C0E-B8D2-BCFACC957E92}" type="pres">
      <dgm:prSet presAssocID="{8C44EA32-21EC-4C58-B5E6-40FD621B26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376EAA-87A0-4313-AF7A-B8512B895C74}" type="pres">
      <dgm:prSet presAssocID="{440F8618-1417-45E8-A1F7-B4A083CB6E76}" presName="composite" presStyleCnt="0"/>
      <dgm:spPr/>
    </dgm:pt>
    <dgm:pt modelId="{09BE3AB3-CB59-49D3-9AF2-9CA785F49B48}" type="pres">
      <dgm:prSet presAssocID="{440F8618-1417-45E8-A1F7-B4A083CB6E76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D62AE-C2A2-4175-86F2-B45E7C60DFCF}" type="pres">
      <dgm:prSet presAssocID="{440F8618-1417-45E8-A1F7-B4A083CB6E76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5B5BE-F764-472C-89AC-15203136F7AB}" type="pres">
      <dgm:prSet presAssocID="{EE8FDB6E-62B2-4B96-9AF4-375129C7012D}" presName="sp" presStyleCnt="0"/>
      <dgm:spPr/>
    </dgm:pt>
    <dgm:pt modelId="{1B218E21-BBA8-4B23-8236-B6D60BC127BD}" type="pres">
      <dgm:prSet presAssocID="{E2433917-5DF6-4DFF-B60B-80BF4863842B}" presName="composite" presStyleCnt="0"/>
      <dgm:spPr/>
    </dgm:pt>
    <dgm:pt modelId="{8910457E-B356-49F8-A67A-2941FB8F686C}" type="pres">
      <dgm:prSet presAssocID="{E2433917-5DF6-4DFF-B60B-80BF4863842B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A1A6C-714F-4682-B4E2-49C8ACD32757}" type="pres">
      <dgm:prSet presAssocID="{E2433917-5DF6-4DFF-B60B-80BF4863842B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A43A1-77ED-415E-9118-90B2AB0B57E7}" type="pres">
      <dgm:prSet presAssocID="{99D30BB8-5836-4F3F-98B1-81B5A92C5FFE}" presName="sp" presStyleCnt="0"/>
      <dgm:spPr/>
    </dgm:pt>
    <dgm:pt modelId="{D46E93FB-DE32-4170-9B67-7EB254D227A0}" type="pres">
      <dgm:prSet presAssocID="{C1068CAD-C26A-4C54-9E18-6394B75B118A}" presName="composite" presStyleCnt="0"/>
      <dgm:spPr/>
    </dgm:pt>
    <dgm:pt modelId="{6FA30089-A737-4BD6-99E3-0FD3EA30BACF}" type="pres">
      <dgm:prSet presAssocID="{C1068CAD-C26A-4C54-9E18-6394B75B118A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23A7B-AA8A-41D1-9F2A-982E304B4886}" type="pres">
      <dgm:prSet presAssocID="{C1068CAD-C26A-4C54-9E18-6394B75B118A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D07B3-EAFF-463F-AD0C-AADDB149BADF}" type="pres">
      <dgm:prSet presAssocID="{513A62CD-7A35-4B65-868F-C166966C510B}" presName="sp" presStyleCnt="0"/>
      <dgm:spPr/>
    </dgm:pt>
    <dgm:pt modelId="{51778179-7BEC-4F17-82BF-F15E12260368}" type="pres">
      <dgm:prSet presAssocID="{BE61C5D9-81E4-4A5B-9BA9-43074502F621}" presName="composite" presStyleCnt="0"/>
      <dgm:spPr/>
    </dgm:pt>
    <dgm:pt modelId="{2A9AD4A7-3C74-43D2-ACFF-9F69E0796436}" type="pres">
      <dgm:prSet presAssocID="{BE61C5D9-81E4-4A5B-9BA9-43074502F621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ACCF0-9D59-4CCE-BE88-94A28665EBAF}" type="pres">
      <dgm:prSet presAssocID="{BE61C5D9-81E4-4A5B-9BA9-43074502F621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BD3A4-28D0-41A0-B532-D47AA18BB63A}" type="pres">
      <dgm:prSet presAssocID="{409A11AC-6F3B-4BEC-932D-1F41B1C0B369}" presName="sp" presStyleCnt="0"/>
      <dgm:spPr/>
    </dgm:pt>
    <dgm:pt modelId="{1C5562B1-A39F-4378-8AED-A57B841D1DBF}" type="pres">
      <dgm:prSet presAssocID="{8977484D-8BB2-44E1-A8FE-5434D36A79E1}" presName="composite" presStyleCnt="0"/>
      <dgm:spPr/>
    </dgm:pt>
    <dgm:pt modelId="{8B4DFE51-5613-4763-B83C-2DF0F55DBF41}" type="pres">
      <dgm:prSet presAssocID="{8977484D-8BB2-44E1-A8FE-5434D36A79E1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2FE86-2818-44BC-8693-E5925F35689A}" type="pres">
      <dgm:prSet presAssocID="{8977484D-8BB2-44E1-A8FE-5434D36A79E1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E00C0-41B4-4A00-BBD2-88C68B1C42C3}" type="pres">
      <dgm:prSet presAssocID="{599DEA41-7D00-44D8-AB9D-D01660FC2AB8}" presName="sp" presStyleCnt="0"/>
      <dgm:spPr/>
    </dgm:pt>
    <dgm:pt modelId="{9E3AA326-E5F6-46D4-9E9C-59843C372F53}" type="pres">
      <dgm:prSet presAssocID="{1EF26EDA-79CC-4369-B53E-138C40B1DE4A}" presName="composite" presStyleCnt="0"/>
      <dgm:spPr/>
    </dgm:pt>
    <dgm:pt modelId="{3FB1CB13-BCF8-4257-8D29-B7021C042C7A}" type="pres">
      <dgm:prSet presAssocID="{1EF26EDA-79CC-4369-B53E-138C40B1DE4A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571D7-42C0-43E1-939C-B11149A0975B}" type="pres">
      <dgm:prSet presAssocID="{1EF26EDA-79CC-4369-B53E-138C40B1DE4A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53BD43-6572-49AF-AE25-D01646E90B4B}" type="pres">
      <dgm:prSet presAssocID="{158D96CB-35D1-475B-89A5-13ACD3D1E6E1}" presName="sp" presStyleCnt="0"/>
      <dgm:spPr/>
    </dgm:pt>
    <dgm:pt modelId="{BE5F81C0-7517-4D5E-9185-C64A6945AD73}" type="pres">
      <dgm:prSet presAssocID="{9D21B036-AEED-4AA4-9206-C8C800144EB9}" presName="composite" presStyleCnt="0"/>
      <dgm:spPr/>
    </dgm:pt>
    <dgm:pt modelId="{1DDA1F60-23EF-44B1-B991-B5D781446836}" type="pres">
      <dgm:prSet presAssocID="{9D21B036-AEED-4AA4-9206-C8C800144EB9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75F96-32C1-43A0-BB95-CACD68849D51}" type="pres">
      <dgm:prSet presAssocID="{9D21B036-AEED-4AA4-9206-C8C800144EB9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A0C24-1309-4CBC-8BA4-5C049165C6C5}" type="pres">
      <dgm:prSet presAssocID="{9FFBA98C-4880-48D7-8326-480D06F5406B}" presName="sp" presStyleCnt="0"/>
      <dgm:spPr/>
    </dgm:pt>
    <dgm:pt modelId="{D738C82A-B9E0-4A20-AAF3-1873FCC73835}" type="pres">
      <dgm:prSet presAssocID="{F52449F1-D9CD-4643-9DE4-8C6AE19E6D3F}" presName="composite" presStyleCnt="0"/>
      <dgm:spPr/>
    </dgm:pt>
    <dgm:pt modelId="{4A22E2D6-A0FA-44F9-8745-7A3FEF225541}" type="pres">
      <dgm:prSet presAssocID="{F52449F1-D9CD-4643-9DE4-8C6AE19E6D3F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750A7-96A9-4E38-8CEC-FC9B4D12BC76}" type="pres">
      <dgm:prSet presAssocID="{F52449F1-D9CD-4643-9DE4-8C6AE19E6D3F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208931-7AAE-4928-884A-634D459C06EC}" srcId="{8977484D-8BB2-44E1-A8FE-5434D36A79E1}" destId="{892DE8DB-8361-497E-B384-91EE0E13AF74}" srcOrd="1" destOrd="0" parTransId="{B68D5E0F-D3EC-4BBD-B395-3F4759272211}" sibTransId="{1324D893-1BDB-46CE-877A-83B006D4EE48}"/>
    <dgm:cxn modelId="{C49B7659-3454-4A9C-B6F5-F73D97CE203D}" type="presOf" srcId="{67DE733B-260B-4AE8-A08C-CF0A2DA677D9}" destId="{1242FE86-2818-44BC-8693-E5925F35689A}" srcOrd="0" destOrd="0" presId="urn:microsoft.com/office/officeart/2005/8/layout/chevron2"/>
    <dgm:cxn modelId="{9E783F73-3C63-477D-BAD4-154EA86923B4}" type="presOf" srcId="{FED97F51-7D39-46CE-B17C-0CC8DB104AA6}" destId="{603571D7-42C0-43E1-939C-B11149A0975B}" srcOrd="0" destOrd="0" presId="urn:microsoft.com/office/officeart/2005/8/layout/chevron2"/>
    <dgm:cxn modelId="{45DFF43F-4C39-412F-83CA-F247FF381399}" srcId="{E2433917-5DF6-4DFF-B60B-80BF4863842B}" destId="{A3E3D081-7FD5-49ED-9313-C17471428604}" srcOrd="0" destOrd="0" parTransId="{38838DD0-1C07-4916-A49F-1FED9A9C4243}" sibTransId="{CE4FE0FB-367E-4478-85A3-8CC987199FD6}"/>
    <dgm:cxn modelId="{8069A0B5-2DE0-42DC-A5CE-D9F7D49CB292}" type="presOf" srcId="{C1068CAD-C26A-4C54-9E18-6394B75B118A}" destId="{6FA30089-A737-4BD6-99E3-0FD3EA30BACF}" srcOrd="0" destOrd="0" presId="urn:microsoft.com/office/officeart/2005/8/layout/chevron2"/>
    <dgm:cxn modelId="{C23EA7B7-D06E-44FB-BB5B-EFE8EA8FCAE1}" type="presOf" srcId="{8977484D-8BB2-44E1-A8FE-5434D36A79E1}" destId="{8B4DFE51-5613-4763-B83C-2DF0F55DBF41}" srcOrd="0" destOrd="0" presId="urn:microsoft.com/office/officeart/2005/8/layout/chevron2"/>
    <dgm:cxn modelId="{54464176-2E09-4E34-A376-29555A14D867}" type="presOf" srcId="{6E79013C-3C13-41B5-9087-F8AF7AEBB3A2}" destId="{5F523A7B-AA8A-41D1-9F2A-982E304B4886}" srcOrd="0" destOrd="0" presId="urn:microsoft.com/office/officeart/2005/8/layout/chevron2"/>
    <dgm:cxn modelId="{202B3E57-A46A-4541-868B-2310B486DEDE}" type="presOf" srcId="{7FC1E3D8-E4C1-4B96-AE07-DA9EF366E4B4}" destId="{E9CA1A6C-714F-4682-B4E2-49C8ACD32757}" srcOrd="0" destOrd="1" presId="urn:microsoft.com/office/officeart/2005/8/layout/chevron2"/>
    <dgm:cxn modelId="{CF333B0F-7895-4826-98D8-775AA31A7AE8}" srcId="{8C44EA32-21EC-4C58-B5E6-40FD621B2615}" destId="{E2433917-5DF6-4DFF-B60B-80BF4863842B}" srcOrd="1" destOrd="0" parTransId="{66B60776-F1FF-4F05-82BE-2E56B4A77642}" sibTransId="{99D30BB8-5836-4F3F-98B1-81B5A92C5FFE}"/>
    <dgm:cxn modelId="{DD54A2CE-57C1-4F18-B3D8-1DC34181BE9D}" type="presOf" srcId="{D57BA7E0-7525-4D17-A27C-7FFCCF4B5E2E}" destId="{AAF75F96-32C1-43A0-BB95-CACD68849D51}" srcOrd="0" destOrd="0" presId="urn:microsoft.com/office/officeart/2005/8/layout/chevron2"/>
    <dgm:cxn modelId="{1F9D75F2-0D88-49FC-A56B-01B9D8D835DB}" srcId="{1EF26EDA-79CC-4369-B53E-138C40B1DE4A}" destId="{FED97F51-7D39-46CE-B17C-0CC8DB104AA6}" srcOrd="0" destOrd="0" parTransId="{79736451-08DF-4090-8EE5-3790C1D2BDD4}" sibTransId="{7784933C-7462-44D7-B4CB-80B94F7707A8}"/>
    <dgm:cxn modelId="{FE990FB0-12D1-456B-843F-A8C80FAEBD59}" srcId="{8C44EA32-21EC-4C58-B5E6-40FD621B2615}" destId="{F52449F1-D9CD-4643-9DE4-8C6AE19E6D3F}" srcOrd="7" destOrd="0" parTransId="{156B480F-CA93-4D92-A46E-22DFC5CD437F}" sibTransId="{F2C80E35-FC8C-4639-9581-2D4C49EF593C}"/>
    <dgm:cxn modelId="{09D7B4A2-0774-4356-8A02-95B7CE0EA784}" srcId="{8C44EA32-21EC-4C58-B5E6-40FD621B2615}" destId="{C1068CAD-C26A-4C54-9E18-6394B75B118A}" srcOrd="2" destOrd="0" parTransId="{B1FD77D8-3E22-46F7-9854-BA246DA356C1}" sibTransId="{513A62CD-7A35-4B65-868F-C166966C510B}"/>
    <dgm:cxn modelId="{BEE1C543-483C-491C-B05C-168406C8F469}" srcId="{8C44EA32-21EC-4C58-B5E6-40FD621B2615}" destId="{BE61C5D9-81E4-4A5B-9BA9-43074502F621}" srcOrd="3" destOrd="0" parTransId="{6E7ABE50-EEEB-4C66-A069-3E058288C07D}" sibTransId="{409A11AC-6F3B-4BEC-932D-1F41B1C0B369}"/>
    <dgm:cxn modelId="{1F64442C-D105-4E7B-9453-1C87300BCD2D}" type="presOf" srcId="{440F8618-1417-45E8-A1F7-B4A083CB6E76}" destId="{09BE3AB3-CB59-49D3-9AF2-9CA785F49B48}" srcOrd="0" destOrd="0" presId="urn:microsoft.com/office/officeart/2005/8/layout/chevron2"/>
    <dgm:cxn modelId="{BE6FD33B-579D-4AE9-9356-6786A13A04BE}" srcId="{8C44EA32-21EC-4C58-B5E6-40FD621B2615}" destId="{440F8618-1417-45E8-A1F7-B4A083CB6E76}" srcOrd="0" destOrd="0" parTransId="{E7989B6E-5CC2-4AEF-AA74-9E6BFB657F13}" sibTransId="{EE8FDB6E-62B2-4B96-9AF4-375129C7012D}"/>
    <dgm:cxn modelId="{3B0550FF-449D-43D4-97D2-B8CCA9EACBA9}" type="presOf" srcId="{7535E2E8-5922-4ACE-A5C6-A4B9C82CF982}" destId="{934D62AE-C2A2-4175-86F2-B45E7C60DFCF}" srcOrd="0" destOrd="0" presId="urn:microsoft.com/office/officeart/2005/8/layout/chevron2"/>
    <dgm:cxn modelId="{F39206F2-1EE5-44BC-B940-B37745500F28}" srcId="{8977484D-8BB2-44E1-A8FE-5434D36A79E1}" destId="{67DE733B-260B-4AE8-A08C-CF0A2DA677D9}" srcOrd="0" destOrd="0" parTransId="{74EEFB43-B59C-4696-9B0D-C029EFD9FD50}" sibTransId="{23B4BA77-5BD3-4BF2-9571-BECD148AD92F}"/>
    <dgm:cxn modelId="{D750849B-388A-4373-B951-EF206AD95AFC}" type="presOf" srcId="{892DE8DB-8361-497E-B384-91EE0E13AF74}" destId="{1242FE86-2818-44BC-8693-E5925F35689A}" srcOrd="0" destOrd="1" presId="urn:microsoft.com/office/officeart/2005/8/layout/chevron2"/>
    <dgm:cxn modelId="{613418D3-CA56-4593-B372-FD18D49A8D6B}" srcId="{440F8618-1417-45E8-A1F7-B4A083CB6E76}" destId="{7535E2E8-5922-4ACE-A5C6-A4B9C82CF982}" srcOrd="0" destOrd="0" parTransId="{29E378E0-5C00-4C74-B0FD-DE8CA2324341}" sibTransId="{C9726BBA-E8E4-4326-B91A-DA34106AEDA7}"/>
    <dgm:cxn modelId="{7966B8DA-C091-4F86-9ED5-B6DC3CD1274B}" type="presOf" srcId="{8C44EA32-21EC-4C58-B5E6-40FD621B2615}" destId="{288377CA-35FB-4C0E-B8D2-BCFACC957E92}" srcOrd="0" destOrd="0" presId="urn:microsoft.com/office/officeart/2005/8/layout/chevron2"/>
    <dgm:cxn modelId="{778A9941-F238-4B5C-B9F5-34A251A27EED}" type="presOf" srcId="{F52449F1-D9CD-4643-9DE4-8C6AE19E6D3F}" destId="{4A22E2D6-A0FA-44F9-8745-7A3FEF225541}" srcOrd="0" destOrd="0" presId="urn:microsoft.com/office/officeart/2005/8/layout/chevron2"/>
    <dgm:cxn modelId="{98D6029A-7372-486D-B68F-0EE6CC5C14A4}" srcId="{BE61C5D9-81E4-4A5B-9BA9-43074502F621}" destId="{16F48494-DB38-40FD-886A-420BEEE15D81}" srcOrd="0" destOrd="0" parTransId="{4D16BB01-C683-448E-BFB4-7682C733E96A}" sibTransId="{5096684C-DB54-42D7-AD79-4084D56793C9}"/>
    <dgm:cxn modelId="{F0DB87AE-C3D6-4915-B7B7-394C2F6C48FF}" type="presOf" srcId="{4F05FF81-0E5D-449F-B88D-87DD06D653FF}" destId="{C08ACCF0-9D59-4CCE-BE88-94A28665EBAF}" srcOrd="0" destOrd="1" presId="urn:microsoft.com/office/officeart/2005/8/layout/chevron2"/>
    <dgm:cxn modelId="{2FC31884-15F1-448E-AA2E-230FAB66B92C}" type="presOf" srcId="{96EFF3C0-32D1-48EE-97AA-FC99DB3C4787}" destId="{0F7750A7-96A9-4E38-8CEC-FC9B4D12BC76}" srcOrd="0" destOrd="0" presId="urn:microsoft.com/office/officeart/2005/8/layout/chevron2"/>
    <dgm:cxn modelId="{55C08B65-5985-413F-A0F6-E848DBE225F8}" srcId="{F52449F1-D9CD-4643-9DE4-8C6AE19E6D3F}" destId="{96EFF3C0-32D1-48EE-97AA-FC99DB3C4787}" srcOrd="0" destOrd="0" parTransId="{58C9F002-CEB5-4504-98CD-57D18DA1E908}" sibTransId="{2D1C65A2-3FAF-461A-BF42-5424C07D54C3}"/>
    <dgm:cxn modelId="{3733A2BE-5F05-4714-ABBF-6052D9F9FE6B}" type="presOf" srcId="{9D21B036-AEED-4AA4-9206-C8C800144EB9}" destId="{1DDA1F60-23EF-44B1-B991-B5D781446836}" srcOrd="0" destOrd="0" presId="urn:microsoft.com/office/officeart/2005/8/layout/chevron2"/>
    <dgm:cxn modelId="{F4E71FDD-0C62-40AA-8D74-85EA38C066FC}" srcId="{C1068CAD-C26A-4C54-9E18-6394B75B118A}" destId="{6E79013C-3C13-41B5-9087-F8AF7AEBB3A2}" srcOrd="0" destOrd="0" parTransId="{0122A293-EC4E-41B2-AB39-49E426DCA43C}" sibTransId="{5AC84759-37B0-4BDD-A18F-67AD411EF51F}"/>
    <dgm:cxn modelId="{9A2419ED-991E-43DF-9595-1951BC157533}" srcId="{8C44EA32-21EC-4C58-B5E6-40FD621B2615}" destId="{9D21B036-AEED-4AA4-9206-C8C800144EB9}" srcOrd="6" destOrd="0" parTransId="{3B1E3F88-707B-4470-9ED0-5D0EDC225BD5}" sibTransId="{9FFBA98C-4880-48D7-8326-480D06F5406B}"/>
    <dgm:cxn modelId="{9EB2BBD3-A5EC-4310-830A-CE9027CEBF66}" srcId="{8C44EA32-21EC-4C58-B5E6-40FD621B2615}" destId="{8977484D-8BB2-44E1-A8FE-5434D36A79E1}" srcOrd="4" destOrd="0" parTransId="{92CC0D00-3BCC-47DE-98FA-0ECF1B87E801}" sibTransId="{599DEA41-7D00-44D8-AB9D-D01660FC2AB8}"/>
    <dgm:cxn modelId="{2E2C8E5A-CA09-4BA7-9EA7-EB836ED73F9C}" type="presOf" srcId="{16F48494-DB38-40FD-886A-420BEEE15D81}" destId="{C08ACCF0-9D59-4CCE-BE88-94A28665EBAF}" srcOrd="0" destOrd="0" presId="urn:microsoft.com/office/officeart/2005/8/layout/chevron2"/>
    <dgm:cxn modelId="{590B8122-6D3B-41AC-90F4-3C1AB8A55C3B}" srcId="{BE61C5D9-81E4-4A5B-9BA9-43074502F621}" destId="{4F05FF81-0E5D-449F-B88D-87DD06D653FF}" srcOrd="1" destOrd="0" parTransId="{ABBA0B19-0DA0-4126-B0F5-5458777B8DF9}" sibTransId="{F8AF2E6D-C358-48BB-AB50-F971ABE0EBE2}"/>
    <dgm:cxn modelId="{BF84268C-8204-40F9-B468-7B8C4A02370C}" type="presOf" srcId="{E2433917-5DF6-4DFF-B60B-80BF4863842B}" destId="{8910457E-B356-49F8-A67A-2941FB8F686C}" srcOrd="0" destOrd="0" presId="urn:microsoft.com/office/officeart/2005/8/layout/chevron2"/>
    <dgm:cxn modelId="{C93014E2-AD54-4FFD-9EFB-0320814789BE}" type="presOf" srcId="{1EF26EDA-79CC-4369-B53E-138C40B1DE4A}" destId="{3FB1CB13-BCF8-4257-8D29-B7021C042C7A}" srcOrd="0" destOrd="0" presId="urn:microsoft.com/office/officeart/2005/8/layout/chevron2"/>
    <dgm:cxn modelId="{7C4B0D98-AE2A-4D93-BBBE-D893931B3D8A}" srcId="{9D21B036-AEED-4AA4-9206-C8C800144EB9}" destId="{D57BA7E0-7525-4D17-A27C-7FFCCF4B5E2E}" srcOrd="0" destOrd="0" parTransId="{A7A4DF8D-9F6E-4F8F-9F85-7F4BC9B87B9F}" sibTransId="{0B71FCFA-DAC7-428F-AE34-BA75E3A7B8EB}"/>
    <dgm:cxn modelId="{B722A4C2-3678-4E03-95A2-C4B0DFAF0C93}" srcId="{8C44EA32-21EC-4C58-B5E6-40FD621B2615}" destId="{1EF26EDA-79CC-4369-B53E-138C40B1DE4A}" srcOrd="5" destOrd="0" parTransId="{B4718D9E-9750-4868-8940-73D03947C97A}" sibTransId="{158D96CB-35D1-475B-89A5-13ACD3D1E6E1}"/>
    <dgm:cxn modelId="{7E4609AB-B887-4780-9C57-C6DFDE88EA6B}" type="presOf" srcId="{A3E3D081-7FD5-49ED-9313-C17471428604}" destId="{E9CA1A6C-714F-4682-B4E2-49C8ACD32757}" srcOrd="0" destOrd="0" presId="urn:microsoft.com/office/officeart/2005/8/layout/chevron2"/>
    <dgm:cxn modelId="{88A15243-68E1-4E58-A751-245EC6508114}" srcId="{E2433917-5DF6-4DFF-B60B-80BF4863842B}" destId="{7FC1E3D8-E4C1-4B96-AE07-DA9EF366E4B4}" srcOrd="1" destOrd="0" parTransId="{28C79A47-B6FF-416C-A65C-82270F5ADAFE}" sibTransId="{FD36740F-3AEA-47F0-826E-E111A4F17132}"/>
    <dgm:cxn modelId="{0D55E606-A12E-46DA-AB06-51A48AA5BC8D}" type="presOf" srcId="{BE61C5D9-81E4-4A5B-9BA9-43074502F621}" destId="{2A9AD4A7-3C74-43D2-ACFF-9F69E0796436}" srcOrd="0" destOrd="0" presId="urn:microsoft.com/office/officeart/2005/8/layout/chevron2"/>
    <dgm:cxn modelId="{20F65997-DA6F-4B90-8FE3-8863C124C0F6}" type="presParOf" srcId="{288377CA-35FB-4C0E-B8D2-BCFACC957E92}" destId="{CE376EAA-87A0-4313-AF7A-B8512B895C74}" srcOrd="0" destOrd="0" presId="urn:microsoft.com/office/officeart/2005/8/layout/chevron2"/>
    <dgm:cxn modelId="{1A0A68F2-FA64-4BE1-8B6A-EE2DE736E8D1}" type="presParOf" srcId="{CE376EAA-87A0-4313-AF7A-B8512B895C74}" destId="{09BE3AB3-CB59-49D3-9AF2-9CA785F49B48}" srcOrd="0" destOrd="0" presId="urn:microsoft.com/office/officeart/2005/8/layout/chevron2"/>
    <dgm:cxn modelId="{4D4A7A16-7F3E-4FA5-AD95-9246D0C7195C}" type="presParOf" srcId="{CE376EAA-87A0-4313-AF7A-B8512B895C74}" destId="{934D62AE-C2A2-4175-86F2-B45E7C60DFCF}" srcOrd="1" destOrd="0" presId="urn:microsoft.com/office/officeart/2005/8/layout/chevron2"/>
    <dgm:cxn modelId="{053A50FB-515F-4288-AE34-484174BFBEAF}" type="presParOf" srcId="{288377CA-35FB-4C0E-B8D2-BCFACC957E92}" destId="{81C5B5BE-F764-472C-89AC-15203136F7AB}" srcOrd="1" destOrd="0" presId="urn:microsoft.com/office/officeart/2005/8/layout/chevron2"/>
    <dgm:cxn modelId="{7E43BBEF-57F9-4893-998D-C78492F8B988}" type="presParOf" srcId="{288377CA-35FB-4C0E-B8D2-BCFACC957E92}" destId="{1B218E21-BBA8-4B23-8236-B6D60BC127BD}" srcOrd="2" destOrd="0" presId="urn:microsoft.com/office/officeart/2005/8/layout/chevron2"/>
    <dgm:cxn modelId="{18B0913E-71A5-470E-B074-25CE079ED0F1}" type="presParOf" srcId="{1B218E21-BBA8-4B23-8236-B6D60BC127BD}" destId="{8910457E-B356-49F8-A67A-2941FB8F686C}" srcOrd="0" destOrd="0" presId="urn:microsoft.com/office/officeart/2005/8/layout/chevron2"/>
    <dgm:cxn modelId="{A9D186A0-B50B-4C3D-8A7E-04FC7C73651D}" type="presParOf" srcId="{1B218E21-BBA8-4B23-8236-B6D60BC127BD}" destId="{E9CA1A6C-714F-4682-B4E2-49C8ACD32757}" srcOrd="1" destOrd="0" presId="urn:microsoft.com/office/officeart/2005/8/layout/chevron2"/>
    <dgm:cxn modelId="{078350D9-C4D7-4271-B83E-BD92F3146633}" type="presParOf" srcId="{288377CA-35FB-4C0E-B8D2-BCFACC957E92}" destId="{017A43A1-77ED-415E-9118-90B2AB0B57E7}" srcOrd="3" destOrd="0" presId="urn:microsoft.com/office/officeart/2005/8/layout/chevron2"/>
    <dgm:cxn modelId="{AC2D5E72-5479-4E0E-8163-8F43782BDD5F}" type="presParOf" srcId="{288377CA-35FB-4C0E-B8D2-BCFACC957E92}" destId="{D46E93FB-DE32-4170-9B67-7EB254D227A0}" srcOrd="4" destOrd="0" presId="urn:microsoft.com/office/officeart/2005/8/layout/chevron2"/>
    <dgm:cxn modelId="{6A52168F-E4A5-4CF6-B263-94C77C36972F}" type="presParOf" srcId="{D46E93FB-DE32-4170-9B67-7EB254D227A0}" destId="{6FA30089-A737-4BD6-99E3-0FD3EA30BACF}" srcOrd="0" destOrd="0" presId="urn:microsoft.com/office/officeart/2005/8/layout/chevron2"/>
    <dgm:cxn modelId="{65D53BEF-B07B-4462-A31B-096655E64B88}" type="presParOf" srcId="{D46E93FB-DE32-4170-9B67-7EB254D227A0}" destId="{5F523A7B-AA8A-41D1-9F2A-982E304B4886}" srcOrd="1" destOrd="0" presId="urn:microsoft.com/office/officeart/2005/8/layout/chevron2"/>
    <dgm:cxn modelId="{842C2A89-76B7-4702-91B2-BB31A3E3E69B}" type="presParOf" srcId="{288377CA-35FB-4C0E-B8D2-BCFACC957E92}" destId="{C5AD07B3-EAFF-463F-AD0C-AADDB149BADF}" srcOrd="5" destOrd="0" presId="urn:microsoft.com/office/officeart/2005/8/layout/chevron2"/>
    <dgm:cxn modelId="{F9BABF7A-D8B0-4C49-B608-13FF1DBF7F26}" type="presParOf" srcId="{288377CA-35FB-4C0E-B8D2-BCFACC957E92}" destId="{51778179-7BEC-4F17-82BF-F15E12260368}" srcOrd="6" destOrd="0" presId="urn:microsoft.com/office/officeart/2005/8/layout/chevron2"/>
    <dgm:cxn modelId="{A8F74361-40D9-41D2-8BE7-142159BF807D}" type="presParOf" srcId="{51778179-7BEC-4F17-82BF-F15E12260368}" destId="{2A9AD4A7-3C74-43D2-ACFF-9F69E0796436}" srcOrd="0" destOrd="0" presId="urn:microsoft.com/office/officeart/2005/8/layout/chevron2"/>
    <dgm:cxn modelId="{C974750D-9336-4A62-9E7A-FFAF9EA00B1E}" type="presParOf" srcId="{51778179-7BEC-4F17-82BF-F15E12260368}" destId="{C08ACCF0-9D59-4CCE-BE88-94A28665EBAF}" srcOrd="1" destOrd="0" presId="urn:microsoft.com/office/officeart/2005/8/layout/chevron2"/>
    <dgm:cxn modelId="{93E826E0-1029-406C-B4ED-17A6FBA888E5}" type="presParOf" srcId="{288377CA-35FB-4C0E-B8D2-BCFACC957E92}" destId="{35EBD3A4-28D0-41A0-B532-D47AA18BB63A}" srcOrd="7" destOrd="0" presId="urn:microsoft.com/office/officeart/2005/8/layout/chevron2"/>
    <dgm:cxn modelId="{42C78FDA-F082-4C0A-B590-CD74808CB020}" type="presParOf" srcId="{288377CA-35FB-4C0E-B8D2-BCFACC957E92}" destId="{1C5562B1-A39F-4378-8AED-A57B841D1DBF}" srcOrd="8" destOrd="0" presId="urn:microsoft.com/office/officeart/2005/8/layout/chevron2"/>
    <dgm:cxn modelId="{13624D78-F546-4D4E-A441-4298E0BD5237}" type="presParOf" srcId="{1C5562B1-A39F-4378-8AED-A57B841D1DBF}" destId="{8B4DFE51-5613-4763-B83C-2DF0F55DBF41}" srcOrd="0" destOrd="0" presId="urn:microsoft.com/office/officeart/2005/8/layout/chevron2"/>
    <dgm:cxn modelId="{3B6F4376-4575-4A1E-A653-6EA481978F7B}" type="presParOf" srcId="{1C5562B1-A39F-4378-8AED-A57B841D1DBF}" destId="{1242FE86-2818-44BC-8693-E5925F35689A}" srcOrd="1" destOrd="0" presId="urn:microsoft.com/office/officeart/2005/8/layout/chevron2"/>
    <dgm:cxn modelId="{E51A07C1-5CA0-4124-98BE-794951B0B026}" type="presParOf" srcId="{288377CA-35FB-4C0E-B8D2-BCFACC957E92}" destId="{5FAE00C0-41B4-4A00-BBD2-88C68B1C42C3}" srcOrd="9" destOrd="0" presId="urn:microsoft.com/office/officeart/2005/8/layout/chevron2"/>
    <dgm:cxn modelId="{A26E9704-B3AF-4335-9ABE-880EBD698757}" type="presParOf" srcId="{288377CA-35FB-4C0E-B8D2-BCFACC957E92}" destId="{9E3AA326-E5F6-46D4-9E9C-59843C372F53}" srcOrd="10" destOrd="0" presId="urn:microsoft.com/office/officeart/2005/8/layout/chevron2"/>
    <dgm:cxn modelId="{B68D851E-7F98-4607-9C65-66D712E00150}" type="presParOf" srcId="{9E3AA326-E5F6-46D4-9E9C-59843C372F53}" destId="{3FB1CB13-BCF8-4257-8D29-B7021C042C7A}" srcOrd="0" destOrd="0" presId="urn:microsoft.com/office/officeart/2005/8/layout/chevron2"/>
    <dgm:cxn modelId="{85F2613A-9FA7-4784-AC2C-065F3F5F328B}" type="presParOf" srcId="{9E3AA326-E5F6-46D4-9E9C-59843C372F53}" destId="{603571D7-42C0-43E1-939C-B11149A0975B}" srcOrd="1" destOrd="0" presId="urn:microsoft.com/office/officeart/2005/8/layout/chevron2"/>
    <dgm:cxn modelId="{9334FE8E-7EFE-4BD6-952F-FFE6B1A712B8}" type="presParOf" srcId="{288377CA-35FB-4C0E-B8D2-BCFACC957E92}" destId="{5B53BD43-6572-49AF-AE25-D01646E90B4B}" srcOrd="11" destOrd="0" presId="urn:microsoft.com/office/officeart/2005/8/layout/chevron2"/>
    <dgm:cxn modelId="{13C78392-9C4D-45EC-95BB-2DCBE4DE852F}" type="presParOf" srcId="{288377CA-35FB-4C0E-B8D2-BCFACC957E92}" destId="{BE5F81C0-7517-4D5E-9185-C64A6945AD73}" srcOrd="12" destOrd="0" presId="urn:microsoft.com/office/officeart/2005/8/layout/chevron2"/>
    <dgm:cxn modelId="{9BDC42A2-D77E-4954-9972-7424BCF0CF2C}" type="presParOf" srcId="{BE5F81C0-7517-4D5E-9185-C64A6945AD73}" destId="{1DDA1F60-23EF-44B1-B991-B5D781446836}" srcOrd="0" destOrd="0" presId="urn:microsoft.com/office/officeart/2005/8/layout/chevron2"/>
    <dgm:cxn modelId="{B2D442AB-17B8-4524-A1A7-FC7B64DF28AF}" type="presParOf" srcId="{BE5F81C0-7517-4D5E-9185-C64A6945AD73}" destId="{AAF75F96-32C1-43A0-BB95-CACD68849D51}" srcOrd="1" destOrd="0" presId="urn:microsoft.com/office/officeart/2005/8/layout/chevron2"/>
    <dgm:cxn modelId="{41E4C6EE-4D0F-4C36-B83F-D36CBEBB20B5}" type="presParOf" srcId="{288377CA-35FB-4C0E-B8D2-BCFACC957E92}" destId="{554A0C24-1309-4CBC-8BA4-5C049165C6C5}" srcOrd="13" destOrd="0" presId="urn:microsoft.com/office/officeart/2005/8/layout/chevron2"/>
    <dgm:cxn modelId="{20623DC9-AA6D-4B61-8AD8-1BD996170925}" type="presParOf" srcId="{288377CA-35FB-4C0E-B8D2-BCFACC957E92}" destId="{D738C82A-B9E0-4A20-AAF3-1873FCC73835}" srcOrd="14" destOrd="0" presId="urn:microsoft.com/office/officeart/2005/8/layout/chevron2"/>
    <dgm:cxn modelId="{6F1B7FF0-BBD1-453C-89B7-C60EEF333166}" type="presParOf" srcId="{D738C82A-B9E0-4A20-AAF3-1873FCC73835}" destId="{4A22E2D6-A0FA-44F9-8745-7A3FEF225541}" srcOrd="0" destOrd="0" presId="urn:microsoft.com/office/officeart/2005/8/layout/chevron2"/>
    <dgm:cxn modelId="{CF41AD6A-AEDE-4BE0-85D9-B8D4AE31D585}" type="presParOf" srcId="{D738C82A-B9E0-4A20-AAF3-1873FCC73835}" destId="{0F7750A7-96A9-4E38-8CEC-FC9B4D12BC7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F152C8-1A76-4A4E-865C-0DC1B9336449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92FD171-4C9B-4447-A5D0-832CAA8328F2}">
      <dgm:prSet phldrT="[Текст]" custT="1"/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поиск инициативной группы составление бизнес-плана развития </a:t>
          </a:r>
          <a:endParaRPr lang="ru-RU" sz="23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8B81D2-F5D4-4068-91DD-06CDC15C884A}" type="parTrans" cxnId="{1E8350D5-417A-40AA-AA4A-CD4CB9C4A4B0}">
      <dgm:prSet/>
      <dgm:spPr/>
      <dgm:t>
        <a:bodyPr/>
        <a:lstStyle/>
        <a:p>
          <a:endParaRPr lang="ru-RU"/>
        </a:p>
      </dgm:t>
    </dgm:pt>
    <dgm:pt modelId="{0612ECB7-B1E7-4F02-898A-6C38BCAC4121}" type="sibTrans" cxnId="{1E8350D5-417A-40AA-AA4A-CD4CB9C4A4B0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ru-RU" sz="1600"/>
        </a:p>
      </dgm:t>
    </dgm:pt>
    <dgm:pt modelId="{04E9923E-5CCD-459F-96A5-A497564B0820}">
      <dgm:prSet phldrT="[Текст]" custT="1"/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учредительного собрания</a:t>
          </a:r>
          <a:endParaRPr lang="ru-RU" sz="23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ECB7B4-544D-4C15-B5E2-3A0B41AFAE86}" type="parTrans" cxnId="{989D65F8-A22C-4F95-98CE-4E3C056A253B}">
      <dgm:prSet/>
      <dgm:spPr/>
      <dgm:t>
        <a:bodyPr/>
        <a:lstStyle/>
        <a:p>
          <a:endParaRPr lang="ru-RU"/>
        </a:p>
      </dgm:t>
    </dgm:pt>
    <dgm:pt modelId="{E1450B76-261B-46B7-8BC4-F37E7FDC7FB2}" type="sibTrans" cxnId="{989D65F8-A22C-4F95-98CE-4E3C056A253B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ru-RU"/>
        </a:p>
      </dgm:t>
    </dgm:pt>
    <dgm:pt modelId="{271AC25F-CA85-4C25-8B37-ACB23206AAB9}">
      <dgm:prSet custT="1"/>
      <dgm:spPr/>
      <dgm:t>
        <a:bodyPr/>
        <a:lstStyle/>
        <a:p>
          <a:r>
            <a:rPr lang="ru-RU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государственная регистрация</a:t>
          </a:r>
          <a:endParaRPr lang="ru-RU" sz="23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428CD8-C668-47BA-941B-1F4094B09E2B}" type="parTrans" cxnId="{A8CE57DD-C70F-492A-8006-5542F81884BF}">
      <dgm:prSet/>
      <dgm:spPr/>
      <dgm:t>
        <a:bodyPr/>
        <a:lstStyle/>
        <a:p>
          <a:endParaRPr lang="ru-RU"/>
        </a:p>
      </dgm:t>
    </dgm:pt>
    <dgm:pt modelId="{8D21D5EF-EB21-4A55-B395-51AD75C1AC6A}" type="sibTrans" cxnId="{A8CE57DD-C70F-492A-8006-5542F81884BF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ru-RU"/>
        </a:p>
      </dgm:t>
    </dgm:pt>
    <dgm:pt modelId="{9856E120-89E3-4BB5-879F-37E0D0B2EAE0}">
      <dgm:prSet custT="1"/>
      <dgm:spPr/>
      <dgm:t>
        <a:bodyPr/>
        <a:lstStyle/>
        <a:p>
          <a:r>
            <a:rPr lang="ru-RU" sz="2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организационный</a:t>
          </a:r>
          <a:endParaRPr lang="ru-RU" sz="2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2C78FC-A48C-49E3-977C-FE8C8BA47F00}" type="parTrans" cxnId="{9A45DEE5-7EFD-4FBF-A3FF-1551D714FDF9}">
      <dgm:prSet/>
      <dgm:spPr/>
      <dgm:t>
        <a:bodyPr/>
        <a:lstStyle/>
        <a:p>
          <a:endParaRPr lang="ru-RU"/>
        </a:p>
      </dgm:t>
    </dgm:pt>
    <dgm:pt modelId="{B42EA12D-9409-4B47-B775-4151D9CA5CCA}" type="sibTrans" cxnId="{9A45DEE5-7EFD-4FBF-A3FF-1551D714FDF9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ru-RU"/>
        </a:p>
      </dgm:t>
    </dgm:pt>
    <dgm:pt modelId="{54A3EF0A-E592-4D3C-AE91-44298E1B1634}" type="pres">
      <dgm:prSet presAssocID="{53F152C8-1A76-4A4E-865C-0DC1B933644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2E4520F-D35F-42DA-A2F9-D484FFF2D0C9}" type="pres">
      <dgm:prSet presAssocID="{53F152C8-1A76-4A4E-865C-0DC1B9336449}" presName="dot1" presStyleLbl="alignNode1" presStyleIdx="0" presStyleCnt="13"/>
      <dgm:spPr/>
      <dgm:t>
        <a:bodyPr/>
        <a:lstStyle/>
        <a:p>
          <a:endParaRPr lang="ru-RU"/>
        </a:p>
      </dgm:t>
    </dgm:pt>
    <dgm:pt modelId="{03713DF2-9AB0-4C3B-8B00-51986B32F328}" type="pres">
      <dgm:prSet presAssocID="{53F152C8-1A76-4A4E-865C-0DC1B9336449}" presName="dot2" presStyleLbl="alignNode1" presStyleIdx="1" presStyleCnt="13"/>
      <dgm:spPr/>
      <dgm:t>
        <a:bodyPr/>
        <a:lstStyle/>
        <a:p>
          <a:endParaRPr lang="ru-RU"/>
        </a:p>
      </dgm:t>
    </dgm:pt>
    <dgm:pt modelId="{8A72C2A9-5A08-479D-892B-3D3E1868C982}" type="pres">
      <dgm:prSet presAssocID="{53F152C8-1A76-4A4E-865C-0DC1B9336449}" presName="dot3" presStyleLbl="alignNode1" presStyleIdx="2" presStyleCnt="13"/>
      <dgm:spPr/>
      <dgm:t>
        <a:bodyPr/>
        <a:lstStyle/>
        <a:p>
          <a:endParaRPr lang="ru-RU"/>
        </a:p>
      </dgm:t>
    </dgm:pt>
    <dgm:pt modelId="{B63F4B86-2BA4-4CC5-B07F-90F06C183CDC}" type="pres">
      <dgm:prSet presAssocID="{53F152C8-1A76-4A4E-865C-0DC1B9336449}" presName="dot4" presStyleLbl="alignNode1" presStyleIdx="3" presStyleCnt="13"/>
      <dgm:spPr/>
      <dgm:t>
        <a:bodyPr/>
        <a:lstStyle/>
        <a:p>
          <a:endParaRPr lang="ru-RU"/>
        </a:p>
      </dgm:t>
    </dgm:pt>
    <dgm:pt modelId="{F42D0105-C5F4-41FA-AF7C-2F946724DEE5}" type="pres">
      <dgm:prSet presAssocID="{53F152C8-1A76-4A4E-865C-0DC1B9336449}" presName="dot5" presStyleLbl="alignNode1" presStyleIdx="4" presStyleCnt="13"/>
      <dgm:spPr/>
      <dgm:t>
        <a:bodyPr/>
        <a:lstStyle/>
        <a:p>
          <a:endParaRPr lang="ru-RU"/>
        </a:p>
      </dgm:t>
    </dgm:pt>
    <dgm:pt modelId="{92F6424A-A853-472B-AC1F-9EC1F695BF24}" type="pres">
      <dgm:prSet presAssocID="{53F152C8-1A76-4A4E-865C-0DC1B9336449}" presName="dot6" presStyleLbl="alignNode1" presStyleIdx="5" presStyleCnt="13"/>
      <dgm:spPr/>
      <dgm:t>
        <a:bodyPr/>
        <a:lstStyle/>
        <a:p>
          <a:endParaRPr lang="ru-RU"/>
        </a:p>
      </dgm:t>
    </dgm:pt>
    <dgm:pt modelId="{EBB001A1-DE7C-47D6-957F-660213F3FDC8}" type="pres">
      <dgm:prSet presAssocID="{53F152C8-1A76-4A4E-865C-0DC1B9336449}" presName="dotArrow1" presStyleLbl="alignNode1" presStyleIdx="6" presStyleCnt="13"/>
      <dgm:spPr/>
      <dgm:t>
        <a:bodyPr/>
        <a:lstStyle/>
        <a:p>
          <a:endParaRPr lang="ru-RU"/>
        </a:p>
      </dgm:t>
    </dgm:pt>
    <dgm:pt modelId="{BCD5001D-4C8A-4498-8D23-40896ED34861}" type="pres">
      <dgm:prSet presAssocID="{53F152C8-1A76-4A4E-865C-0DC1B9336449}" presName="dotArrow2" presStyleLbl="alignNode1" presStyleIdx="7" presStyleCnt="13"/>
      <dgm:spPr/>
      <dgm:t>
        <a:bodyPr/>
        <a:lstStyle/>
        <a:p>
          <a:endParaRPr lang="ru-RU"/>
        </a:p>
      </dgm:t>
    </dgm:pt>
    <dgm:pt modelId="{498853EA-187D-4C70-AE8E-83B69548E257}" type="pres">
      <dgm:prSet presAssocID="{53F152C8-1A76-4A4E-865C-0DC1B9336449}" presName="dotArrow3" presStyleLbl="alignNode1" presStyleIdx="8" presStyleCnt="13"/>
      <dgm:spPr/>
      <dgm:t>
        <a:bodyPr/>
        <a:lstStyle/>
        <a:p>
          <a:endParaRPr lang="ru-RU"/>
        </a:p>
      </dgm:t>
    </dgm:pt>
    <dgm:pt modelId="{9143625C-6B6E-4D6F-99EC-1AAE3ED3DADB}" type="pres">
      <dgm:prSet presAssocID="{53F152C8-1A76-4A4E-865C-0DC1B9336449}" presName="dotArrow4" presStyleLbl="alignNode1" presStyleIdx="9" presStyleCnt="13"/>
      <dgm:spPr/>
      <dgm:t>
        <a:bodyPr/>
        <a:lstStyle/>
        <a:p>
          <a:endParaRPr lang="ru-RU"/>
        </a:p>
      </dgm:t>
    </dgm:pt>
    <dgm:pt modelId="{35294F5B-6453-4EDA-8334-35413859E50B}" type="pres">
      <dgm:prSet presAssocID="{53F152C8-1A76-4A4E-865C-0DC1B9336449}" presName="dotArrow5" presStyleLbl="alignNode1" presStyleIdx="10" presStyleCnt="13"/>
      <dgm:spPr/>
      <dgm:t>
        <a:bodyPr/>
        <a:lstStyle/>
        <a:p>
          <a:endParaRPr lang="ru-RU"/>
        </a:p>
      </dgm:t>
    </dgm:pt>
    <dgm:pt modelId="{76CFCCAE-2407-43BC-BBD0-EA921544D9FD}" type="pres">
      <dgm:prSet presAssocID="{53F152C8-1A76-4A4E-865C-0DC1B9336449}" presName="dotArrow6" presStyleLbl="alignNode1" presStyleIdx="11" presStyleCnt="13"/>
      <dgm:spPr/>
      <dgm:t>
        <a:bodyPr/>
        <a:lstStyle/>
        <a:p>
          <a:endParaRPr lang="ru-RU"/>
        </a:p>
      </dgm:t>
    </dgm:pt>
    <dgm:pt modelId="{A44B4EB3-EF4B-4E71-BB35-5C4EA3E3DF69}" type="pres">
      <dgm:prSet presAssocID="{53F152C8-1A76-4A4E-865C-0DC1B9336449}" presName="dotArrow7" presStyleLbl="alignNode1" presStyleIdx="12" presStyleCnt="13"/>
      <dgm:spPr/>
      <dgm:t>
        <a:bodyPr/>
        <a:lstStyle/>
        <a:p>
          <a:endParaRPr lang="ru-RU"/>
        </a:p>
      </dgm:t>
    </dgm:pt>
    <dgm:pt modelId="{93E3CCEA-AB1B-4A0F-AD8D-A091AFDBF6BE}" type="pres">
      <dgm:prSet presAssocID="{492FD171-4C9B-4447-A5D0-832CAA8328F2}" presName="parTx1" presStyleLbl="node1" presStyleIdx="0" presStyleCnt="4" custScaleX="361700" custScaleY="195841" custLinFactX="24665" custLinFactNeighborX="100000" custLinFactNeighborY="77660"/>
      <dgm:spPr/>
      <dgm:t>
        <a:bodyPr/>
        <a:lstStyle/>
        <a:p>
          <a:endParaRPr lang="ru-RU"/>
        </a:p>
      </dgm:t>
    </dgm:pt>
    <dgm:pt modelId="{A04EED3B-23DC-4D58-81CB-FB6587835ACA}" type="pres">
      <dgm:prSet presAssocID="{0612ECB7-B1E7-4F02-898A-6C38BCAC4121}" presName="picture1" presStyleCnt="0"/>
      <dgm:spPr/>
      <dgm:t>
        <a:bodyPr/>
        <a:lstStyle/>
        <a:p>
          <a:endParaRPr lang="ru-RU"/>
        </a:p>
      </dgm:t>
    </dgm:pt>
    <dgm:pt modelId="{F450C590-B25B-42AB-BD5F-1E834D65E9A2}" type="pres">
      <dgm:prSet presAssocID="{0612ECB7-B1E7-4F02-898A-6C38BCAC4121}" presName="imageRepeatNode" presStyleLbl="fgImgPlace1" presStyleIdx="0" presStyleCnt="4"/>
      <dgm:spPr/>
      <dgm:t>
        <a:bodyPr/>
        <a:lstStyle/>
        <a:p>
          <a:endParaRPr lang="ru-RU"/>
        </a:p>
      </dgm:t>
    </dgm:pt>
    <dgm:pt modelId="{5C0C48DC-1896-46CD-90A5-5A07C0290071}" type="pres">
      <dgm:prSet presAssocID="{04E9923E-5CCD-459F-96A5-A497564B0820}" presName="parTx2" presStyleLbl="node1" presStyleIdx="1" presStyleCnt="4" custScaleX="265677" custScaleY="211086" custLinFactNeighborX="96991" custLinFactNeighborY="1169"/>
      <dgm:spPr/>
      <dgm:t>
        <a:bodyPr/>
        <a:lstStyle/>
        <a:p>
          <a:endParaRPr lang="ru-RU"/>
        </a:p>
      </dgm:t>
    </dgm:pt>
    <dgm:pt modelId="{31E2E59F-3352-4639-993A-5D5EB6AFDC82}" type="pres">
      <dgm:prSet presAssocID="{E1450B76-261B-46B7-8BC4-F37E7FDC7FB2}" presName="picture2" presStyleCnt="0"/>
      <dgm:spPr/>
      <dgm:t>
        <a:bodyPr/>
        <a:lstStyle/>
        <a:p>
          <a:endParaRPr lang="ru-RU"/>
        </a:p>
      </dgm:t>
    </dgm:pt>
    <dgm:pt modelId="{D2551890-BA9B-4FF4-837F-8C8423FE0E8C}" type="pres">
      <dgm:prSet presAssocID="{E1450B76-261B-46B7-8BC4-F37E7FDC7FB2}" presName="imageRepeatNode" presStyleLbl="fgImgPlace1" presStyleIdx="1" presStyleCnt="4"/>
      <dgm:spPr/>
      <dgm:t>
        <a:bodyPr/>
        <a:lstStyle/>
        <a:p>
          <a:endParaRPr lang="ru-RU"/>
        </a:p>
      </dgm:t>
    </dgm:pt>
    <dgm:pt modelId="{A66ABBED-DA72-4379-86AC-90AA1643D23C}" type="pres">
      <dgm:prSet presAssocID="{271AC25F-CA85-4C25-8B37-ACB23206AAB9}" presName="parTx3" presStyleLbl="node1" presStyleIdx="2" presStyleCnt="4" custScaleX="236483" custScaleY="199278" custLinFactNeighborX="77152" custLinFactNeighborY="-39039"/>
      <dgm:spPr/>
      <dgm:t>
        <a:bodyPr/>
        <a:lstStyle/>
        <a:p>
          <a:endParaRPr lang="ru-RU"/>
        </a:p>
      </dgm:t>
    </dgm:pt>
    <dgm:pt modelId="{9ACEC96B-ADDB-4BC7-8935-BB4696932AF6}" type="pres">
      <dgm:prSet presAssocID="{8D21D5EF-EB21-4A55-B395-51AD75C1AC6A}" presName="picture3" presStyleCnt="0"/>
      <dgm:spPr/>
      <dgm:t>
        <a:bodyPr/>
        <a:lstStyle/>
        <a:p>
          <a:endParaRPr lang="ru-RU"/>
        </a:p>
      </dgm:t>
    </dgm:pt>
    <dgm:pt modelId="{09B9BAD8-B3D8-4852-8F79-90FDD2A56E04}" type="pres">
      <dgm:prSet presAssocID="{8D21D5EF-EB21-4A55-B395-51AD75C1AC6A}" presName="imageRepeatNode" presStyleLbl="fgImgPlace1" presStyleIdx="2" presStyleCnt="4"/>
      <dgm:spPr/>
      <dgm:t>
        <a:bodyPr/>
        <a:lstStyle/>
        <a:p>
          <a:endParaRPr lang="ru-RU"/>
        </a:p>
      </dgm:t>
    </dgm:pt>
    <dgm:pt modelId="{8D9C7DFA-338F-4458-AE77-2686EFBCBBCE}" type="pres">
      <dgm:prSet presAssocID="{9856E120-89E3-4BB5-879F-37E0D0B2EAE0}" presName="parTx4" presStyleLbl="node1" presStyleIdx="3" presStyleCnt="4" custScaleX="214951" custScaleY="233246" custLinFactNeighborX="59820" custLinFactNeighborY="-44536"/>
      <dgm:spPr/>
      <dgm:t>
        <a:bodyPr/>
        <a:lstStyle/>
        <a:p>
          <a:endParaRPr lang="ru-RU"/>
        </a:p>
      </dgm:t>
    </dgm:pt>
    <dgm:pt modelId="{06F884A7-C0FF-43B5-AA92-7BA845CD19CC}" type="pres">
      <dgm:prSet presAssocID="{B42EA12D-9409-4B47-B775-4151D9CA5CCA}" presName="picture4" presStyleCnt="0"/>
      <dgm:spPr/>
      <dgm:t>
        <a:bodyPr/>
        <a:lstStyle/>
        <a:p>
          <a:endParaRPr lang="ru-RU"/>
        </a:p>
      </dgm:t>
    </dgm:pt>
    <dgm:pt modelId="{A578B687-E53F-4DDF-8886-31941B8A2B53}" type="pres">
      <dgm:prSet presAssocID="{B42EA12D-9409-4B47-B775-4151D9CA5CCA}" presName="imageRepeatNode" presStyleLbl="fgImgPlace1" presStyleIdx="3" presStyleCnt="4"/>
      <dgm:spPr/>
      <dgm:t>
        <a:bodyPr/>
        <a:lstStyle/>
        <a:p>
          <a:endParaRPr lang="ru-RU"/>
        </a:p>
      </dgm:t>
    </dgm:pt>
  </dgm:ptLst>
  <dgm:cxnLst>
    <dgm:cxn modelId="{8D72FD3D-4113-4AC8-B1EC-79B7EDF69B40}" type="presOf" srcId="{53F152C8-1A76-4A4E-865C-0DC1B9336449}" destId="{54A3EF0A-E592-4D3C-AE91-44298E1B1634}" srcOrd="0" destOrd="0" presId="urn:microsoft.com/office/officeart/2008/layout/AscendingPictureAccentProcess"/>
    <dgm:cxn modelId="{BF9E46D4-A643-4364-B1C9-776439D6879B}" type="presOf" srcId="{8D21D5EF-EB21-4A55-B395-51AD75C1AC6A}" destId="{09B9BAD8-B3D8-4852-8F79-90FDD2A56E04}" srcOrd="0" destOrd="0" presId="urn:microsoft.com/office/officeart/2008/layout/AscendingPictureAccentProcess"/>
    <dgm:cxn modelId="{3900B39E-AB7F-4124-A910-A7B92E62B80E}" type="presOf" srcId="{04E9923E-5CCD-459F-96A5-A497564B0820}" destId="{5C0C48DC-1896-46CD-90A5-5A07C0290071}" srcOrd="0" destOrd="0" presId="urn:microsoft.com/office/officeart/2008/layout/AscendingPictureAccentProcess"/>
    <dgm:cxn modelId="{DEFCC164-B069-4391-9245-59E3CF7E1F7C}" type="presOf" srcId="{B42EA12D-9409-4B47-B775-4151D9CA5CCA}" destId="{A578B687-E53F-4DDF-8886-31941B8A2B53}" srcOrd="0" destOrd="0" presId="urn:microsoft.com/office/officeart/2008/layout/AscendingPictureAccentProcess"/>
    <dgm:cxn modelId="{9452C0BF-4A21-42CD-B89E-9BBABA011C97}" type="presOf" srcId="{0612ECB7-B1E7-4F02-898A-6C38BCAC4121}" destId="{F450C590-B25B-42AB-BD5F-1E834D65E9A2}" srcOrd="0" destOrd="0" presId="urn:microsoft.com/office/officeart/2008/layout/AscendingPictureAccentProcess"/>
    <dgm:cxn modelId="{9A45DEE5-7EFD-4FBF-A3FF-1551D714FDF9}" srcId="{53F152C8-1A76-4A4E-865C-0DC1B9336449}" destId="{9856E120-89E3-4BB5-879F-37E0D0B2EAE0}" srcOrd="3" destOrd="0" parTransId="{582C78FC-A48C-49E3-977C-FE8C8BA47F00}" sibTransId="{B42EA12D-9409-4B47-B775-4151D9CA5CCA}"/>
    <dgm:cxn modelId="{989D65F8-A22C-4F95-98CE-4E3C056A253B}" srcId="{53F152C8-1A76-4A4E-865C-0DC1B9336449}" destId="{04E9923E-5CCD-459F-96A5-A497564B0820}" srcOrd="1" destOrd="0" parTransId="{57ECB7B4-544D-4C15-B5E2-3A0B41AFAE86}" sibTransId="{E1450B76-261B-46B7-8BC4-F37E7FDC7FB2}"/>
    <dgm:cxn modelId="{1E8350D5-417A-40AA-AA4A-CD4CB9C4A4B0}" srcId="{53F152C8-1A76-4A4E-865C-0DC1B9336449}" destId="{492FD171-4C9B-4447-A5D0-832CAA8328F2}" srcOrd="0" destOrd="0" parTransId="{8F8B81D2-F5D4-4068-91DD-06CDC15C884A}" sibTransId="{0612ECB7-B1E7-4F02-898A-6C38BCAC4121}"/>
    <dgm:cxn modelId="{371B53A9-5425-4C6E-BB06-773F55FDD1D5}" type="presOf" srcId="{E1450B76-261B-46B7-8BC4-F37E7FDC7FB2}" destId="{D2551890-BA9B-4FF4-837F-8C8423FE0E8C}" srcOrd="0" destOrd="0" presId="urn:microsoft.com/office/officeart/2008/layout/AscendingPictureAccentProcess"/>
    <dgm:cxn modelId="{A8CE57DD-C70F-492A-8006-5542F81884BF}" srcId="{53F152C8-1A76-4A4E-865C-0DC1B9336449}" destId="{271AC25F-CA85-4C25-8B37-ACB23206AAB9}" srcOrd="2" destOrd="0" parTransId="{B2428CD8-C668-47BA-941B-1F4094B09E2B}" sibTransId="{8D21D5EF-EB21-4A55-B395-51AD75C1AC6A}"/>
    <dgm:cxn modelId="{206B3D9A-24B6-4A49-B762-654EE319DE71}" type="presOf" srcId="{271AC25F-CA85-4C25-8B37-ACB23206AAB9}" destId="{A66ABBED-DA72-4379-86AC-90AA1643D23C}" srcOrd="0" destOrd="0" presId="urn:microsoft.com/office/officeart/2008/layout/AscendingPictureAccentProcess"/>
    <dgm:cxn modelId="{A9006ABD-A556-4513-9E5B-6B118A57422C}" type="presOf" srcId="{9856E120-89E3-4BB5-879F-37E0D0B2EAE0}" destId="{8D9C7DFA-338F-4458-AE77-2686EFBCBBCE}" srcOrd="0" destOrd="0" presId="urn:microsoft.com/office/officeart/2008/layout/AscendingPictureAccentProcess"/>
    <dgm:cxn modelId="{779CB1D2-5B21-4A3B-B87E-8CE4364B0A9B}" type="presOf" srcId="{492FD171-4C9B-4447-A5D0-832CAA8328F2}" destId="{93E3CCEA-AB1B-4A0F-AD8D-A091AFDBF6BE}" srcOrd="0" destOrd="0" presId="urn:microsoft.com/office/officeart/2008/layout/AscendingPictureAccentProcess"/>
    <dgm:cxn modelId="{27A4ECF3-58EF-4DDA-838A-83F72B75BAD7}" type="presParOf" srcId="{54A3EF0A-E592-4D3C-AE91-44298E1B1634}" destId="{72E4520F-D35F-42DA-A2F9-D484FFF2D0C9}" srcOrd="0" destOrd="0" presId="urn:microsoft.com/office/officeart/2008/layout/AscendingPictureAccentProcess"/>
    <dgm:cxn modelId="{BE32B23B-89EF-47BC-A6C6-8B8520A474AA}" type="presParOf" srcId="{54A3EF0A-E592-4D3C-AE91-44298E1B1634}" destId="{03713DF2-9AB0-4C3B-8B00-51986B32F328}" srcOrd="1" destOrd="0" presId="urn:microsoft.com/office/officeart/2008/layout/AscendingPictureAccentProcess"/>
    <dgm:cxn modelId="{E30BEB88-E18A-498A-8274-3217C4542439}" type="presParOf" srcId="{54A3EF0A-E592-4D3C-AE91-44298E1B1634}" destId="{8A72C2A9-5A08-479D-892B-3D3E1868C982}" srcOrd="2" destOrd="0" presId="urn:microsoft.com/office/officeart/2008/layout/AscendingPictureAccentProcess"/>
    <dgm:cxn modelId="{E4E36127-3C34-44F5-99AF-AA0E183291A9}" type="presParOf" srcId="{54A3EF0A-E592-4D3C-AE91-44298E1B1634}" destId="{B63F4B86-2BA4-4CC5-B07F-90F06C183CDC}" srcOrd="3" destOrd="0" presId="urn:microsoft.com/office/officeart/2008/layout/AscendingPictureAccentProcess"/>
    <dgm:cxn modelId="{084ADB64-3A87-424D-B7F0-01253666B865}" type="presParOf" srcId="{54A3EF0A-E592-4D3C-AE91-44298E1B1634}" destId="{F42D0105-C5F4-41FA-AF7C-2F946724DEE5}" srcOrd="4" destOrd="0" presId="urn:microsoft.com/office/officeart/2008/layout/AscendingPictureAccentProcess"/>
    <dgm:cxn modelId="{838C0A2D-3109-49F9-A7C5-9F573D822726}" type="presParOf" srcId="{54A3EF0A-E592-4D3C-AE91-44298E1B1634}" destId="{92F6424A-A853-472B-AC1F-9EC1F695BF24}" srcOrd="5" destOrd="0" presId="urn:microsoft.com/office/officeart/2008/layout/AscendingPictureAccentProcess"/>
    <dgm:cxn modelId="{A456BE1F-2CD2-4408-B494-DCC884E5838F}" type="presParOf" srcId="{54A3EF0A-E592-4D3C-AE91-44298E1B1634}" destId="{EBB001A1-DE7C-47D6-957F-660213F3FDC8}" srcOrd="6" destOrd="0" presId="urn:microsoft.com/office/officeart/2008/layout/AscendingPictureAccentProcess"/>
    <dgm:cxn modelId="{4BFE79C0-145B-41D8-B6A2-1D32BE578EE4}" type="presParOf" srcId="{54A3EF0A-E592-4D3C-AE91-44298E1B1634}" destId="{BCD5001D-4C8A-4498-8D23-40896ED34861}" srcOrd="7" destOrd="0" presId="urn:microsoft.com/office/officeart/2008/layout/AscendingPictureAccentProcess"/>
    <dgm:cxn modelId="{E560E941-4DF9-4966-B151-A4D6AC9B0E59}" type="presParOf" srcId="{54A3EF0A-E592-4D3C-AE91-44298E1B1634}" destId="{498853EA-187D-4C70-AE8E-83B69548E257}" srcOrd="8" destOrd="0" presId="urn:microsoft.com/office/officeart/2008/layout/AscendingPictureAccentProcess"/>
    <dgm:cxn modelId="{8F0F54BE-FF7F-4F6F-B7D1-7D6B12EDADCD}" type="presParOf" srcId="{54A3EF0A-E592-4D3C-AE91-44298E1B1634}" destId="{9143625C-6B6E-4D6F-99EC-1AAE3ED3DADB}" srcOrd="9" destOrd="0" presId="urn:microsoft.com/office/officeart/2008/layout/AscendingPictureAccentProcess"/>
    <dgm:cxn modelId="{6C726C49-6C0C-4E0B-860D-0F44F858676B}" type="presParOf" srcId="{54A3EF0A-E592-4D3C-AE91-44298E1B1634}" destId="{35294F5B-6453-4EDA-8334-35413859E50B}" srcOrd="10" destOrd="0" presId="urn:microsoft.com/office/officeart/2008/layout/AscendingPictureAccentProcess"/>
    <dgm:cxn modelId="{00E4CC9B-A91B-4359-8952-02290847D28F}" type="presParOf" srcId="{54A3EF0A-E592-4D3C-AE91-44298E1B1634}" destId="{76CFCCAE-2407-43BC-BBD0-EA921544D9FD}" srcOrd="11" destOrd="0" presId="urn:microsoft.com/office/officeart/2008/layout/AscendingPictureAccentProcess"/>
    <dgm:cxn modelId="{9253633F-0D5B-4F5D-AFE2-B159FC79D326}" type="presParOf" srcId="{54A3EF0A-E592-4D3C-AE91-44298E1B1634}" destId="{A44B4EB3-EF4B-4E71-BB35-5C4EA3E3DF69}" srcOrd="12" destOrd="0" presId="urn:microsoft.com/office/officeart/2008/layout/AscendingPictureAccentProcess"/>
    <dgm:cxn modelId="{AC2AEE21-CA0F-4D9E-B25D-BAEC8CC68697}" type="presParOf" srcId="{54A3EF0A-E592-4D3C-AE91-44298E1B1634}" destId="{93E3CCEA-AB1B-4A0F-AD8D-A091AFDBF6BE}" srcOrd="13" destOrd="0" presId="urn:microsoft.com/office/officeart/2008/layout/AscendingPictureAccentProcess"/>
    <dgm:cxn modelId="{8C6CC1B6-BC56-453C-A710-E963F6614CF7}" type="presParOf" srcId="{54A3EF0A-E592-4D3C-AE91-44298E1B1634}" destId="{A04EED3B-23DC-4D58-81CB-FB6587835ACA}" srcOrd="14" destOrd="0" presId="urn:microsoft.com/office/officeart/2008/layout/AscendingPictureAccentProcess"/>
    <dgm:cxn modelId="{E81B392D-6B20-47C9-9FFD-18476C013CF7}" type="presParOf" srcId="{A04EED3B-23DC-4D58-81CB-FB6587835ACA}" destId="{F450C590-B25B-42AB-BD5F-1E834D65E9A2}" srcOrd="0" destOrd="0" presId="urn:microsoft.com/office/officeart/2008/layout/AscendingPictureAccentProcess"/>
    <dgm:cxn modelId="{9CFD12F0-E378-4DD3-8E36-90DDC206739E}" type="presParOf" srcId="{54A3EF0A-E592-4D3C-AE91-44298E1B1634}" destId="{5C0C48DC-1896-46CD-90A5-5A07C0290071}" srcOrd="15" destOrd="0" presId="urn:microsoft.com/office/officeart/2008/layout/AscendingPictureAccentProcess"/>
    <dgm:cxn modelId="{B5E37F72-5920-430C-A9DF-D34FE0979BB9}" type="presParOf" srcId="{54A3EF0A-E592-4D3C-AE91-44298E1B1634}" destId="{31E2E59F-3352-4639-993A-5D5EB6AFDC82}" srcOrd="16" destOrd="0" presId="urn:microsoft.com/office/officeart/2008/layout/AscendingPictureAccentProcess"/>
    <dgm:cxn modelId="{5A4D64C5-593E-40C6-B821-61A6E0AF758D}" type="presParOf" srcId="{31E2E59F-3352-4639-993A-5D5EB6AFDC82}" destId="{D2551890-BA9B-4FF4-837F-8C8423FE0E8C}" srcOrd="0" destOrd="0" presId="urn:microsoft.com/office/officeart/2008/layout/AscendingPictureAccentProcess"/>
    <dgm:cxn modelId="{6ABA7DB3-5E5D-4466-9086-F7A04994CC93}" type="presParOf" srcId="{54A3EF0A-E592-4D3C-AE91-44298E1B1634}" destId="{A66ABBED-DA72-4379-86AC-90AA1643D23C}" srcOrd="17" destOrd="0" presId="urn:microsoft.com/office/officeart/2008/layout/AscendingPictureAccentProcess"/>
    <dgm:cxn modelId="{969E7F41-6A23-4FBE-9F8A-16B8C8EB3402}" type="presParOf" srcId="{54A3EF0A-E592-4D3C-AE91-44298E1B1634}" destId="{9ACEC96B-ADDB-4BC7-8935-BB4696932AF6}" srcOrd="18" destOrd="0" presId="urn:microsoft.com/office/officeart/2008/layout/AscendingPictureAccentProcess"/>
    <dgm:cxn modelId="{F13C51B6-A9B3-4937-82E6-93F086B315C6}" type="presParOf" srcId="{9ACEC96B-ADDB-4BC7-8935-BB4696932AF6}" destId="{09B9BAD8-B3D8-4852-8F79-90FDD2A56E04}" srcOrd="0" destOrd="0" presId="urn:microsoft.com/office/officeart/2008/layout/AscendingPictureAccentProcess"/>
    <dgm:cxn modelId="{849A606D-0FCD-4BCE-95D8-583B9D23E6D4}" type="presParOf" srcId="{54A3EF0A-E592-4D3C-AE91-44298E1B1634}" destId="{8D9C7DFA-338F-4458-AE77-2686EFBCBBCE}" srcOrd="19" destOrd="0" presId="urn:microsoft.com/office/officeart/2008/layout/AscendingPictureAccentProcess"/>
    <dgm:cxn modelId="{5DF2FD3C-D276-4B06-BA2E-39CF3928CBB0}" type="presParOf" srcId="{54A3EF0A-E592-4D3C-AE91-44298E1B1634}" destId="{06F884A7-C0FF-43B5-AA92-7BA845CD19CC}" srcOrd="20" destOrd="0" presId="urn:microsoft.com/office/officeart/2008/layout/AscendingPictureAccentProcess"/>
    <dgm:cxn modelId="{906446DA-82DB-4D3B-A755-635C61CA62D6}" type="presParOf" srcId="{06F884A7-C0FF-43B5-AA92-7BA845CD19CC}" destId="{A578B687-E53F-4DDF-8886-31941B8A2B53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44EA32-21EC-4C58-B5E6-40FD621B261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F26EDA-79CC-4369-B53E-138C40B1DE4A}">
      <dgm:prSet phldrT="[Текст]" custT="1"/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718D9E-9750-4868-8940-73D03947C97A}" type="parTrans" cxnId="{B722A4C2-3678-4E03-95A2-C4B0DFAF0C93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D96CB-35D1-475B-89A5-13ACD3D1E6E1}" type="sibTrans" cxnId="{B722A4C2-3678-4E03-95A2-C4B0DFAF0C93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D97F51-7D39-46CE-B17C-0CC8DB104AA6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специализированного транспорта, фургонов, прицепов, полуприцепов для транспортировки, обеспечения сохранности при перевозке и реализации с/х продукции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736451-08DF-4090-8EE5-3790C1D2BDD4}" type="parTrans" cxnId="{1F9D75F2-0D88-49FC-A56B-01B9D8D835DB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84933C-7462-44D7-B4CB-80B94F7707A8}" type="sibTrans" cxnId="{1F9D75F2-0D88-49FC-A56B-01B9D8D835DB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21B036-AEED-4AA4-9206-C8C800144EB9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1E3F88-707B-4470-9ED0-5D0EDC225BD5}" type="parTrans" cxnId="{9A2419ED-991E-43DF-9595-1951BC157533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FBA98C-4880-48D7-8326-480D06F5406B}" type="sibTrans" cxnId="{9A2419ED-991E-43DF-9595-1951BC157533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7BA7E0-7525-4D17-A27C-7FFCCF4B5E2E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уплата части  взносов (не более 8% общей стоимости предметов лизинга) по договорам лизинга оборудования и технических средств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7A4DF8D-9F6E-4F8F-9F85-7F4BC9B87B9F}" type="parTrans" cxnId="{7C4B0D98-AE2A-4D93-BBBE-D893931B3D8A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71FCFA-DAC7-428F-AE34-BA75E3A7B8EB}" type="sibTrans" cxnId="{7C4B0D98-AE2A-4D93-BBBE-D893931B3D8A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77484D-8BB2-44E1-A8FE-5434D36A79E1}">
      <dgm:prSet phldrT="[Текст]" custT="1"/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CC0D00-3BCC-47DE-98FA-0ECF1B87E801}" type="parTrans" cxnId="{9EB2BBD3-A5EC-4310-830A-CE9027CEBF66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9DEA41-7D00-44D8-AB9D-D01660FC2AB8}" type="sibTrans" cxnId="{9EB2BBD3-A5EC-4310-830A-CE9027CEBF66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DE733B-260B-4AE8-A08C-CF0A2DA677D9}">
      <dgm:prSet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и монтаж оборудования и техники для производственных объектов, предназначенных для заготовки, хранения, подработки, переработки, сортировки с/х продукции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EEFB43-B59C-4696-9B0D-C029EFD9FD50}" type="parTrans" cxnId="{F39206F2-1EE5-44BC-B940-B37745500F28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B4BA77-5BD3-4BF2-9571-BECD148AD92F}" type="sibTrans" cxnId="{F39206F2-1EE5-44BC-B940-B37745500F28}">
      <dgm:prSet/>
      <dgm:spPr/>
      <dgm:t>
        <a:bodyPr/>
        <a:lstStyle/>
        <a:p>
          <a:endParaRPr lang="ru-RU" sz="4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991417-BDB7-4306-94DE-C459133F46FE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00404F-7EF9-482E-9EA8-A7B8236B9A2C}" type="parTrans" cxnId="{5DB06652-0454-4E3E-A72F-358EB8DC88D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3DA196-78F8-4F83-9EBD-E5C73D0377A0}" type="sibTrans" cxnId="{5DB06652-0454-4E3E-A72F-358EB8DC88D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012EC7-8731-42B4-9BE5-C14B4B31B05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строительство, реконструкция или модернизация производственных объектов по заготовке, хранению, подработке, переработке, сортировке, убою, первичной переработке, охлаждению молока, мяса и объектов аквакультуры, картофеля, грибов, овощей, плодов и ягод, и подготовке к реализации  с/х продукции и продуктов ее переработки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59A26B7-0206-4571-B92D-B7158E4E267C}" type="parTrans" cxnId="{1588483E-425E-4C75-8D0F-B03A31B20EE8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0AD094-90E1-451F-8D55-B03C99E80D90}" type="sibTrans" cxnId="{1588483E-425E-4C75-8D0F-B03A31B20EE8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88377CA-35FB-4C0E-B8D2-BCFACC957E92}" type="pres">
      <dgm:prSet presAssocID="{8C44EA32-21EC-4C58-B5E6-40FD621B261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6303AA-E02B-46FA-805D-8283DCF4AFEC}" type="pres">
      <dgm:prSet presAssocID="{1D991417-BDB7-4306-94DE-C459133F46FE}" presName="composite" presStyleCnt="0"/>
      <dgm:spPr/>
    </dgm:pt>
    <dgm:pt modelId="{D83A5235-1A49-4BE9-9106-CAFE248FC26D}" type="pres">
      <dgm:prSet presAssocID="{1D991417-BDB7-4306-94DE-C459133F46F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662FC-7651-40EF-8A74-FEB84F4A0221}" type="pres">
      <dgm:prSet presAssocID="{1D991417-BDB7-4306-94DE-C459133F46FE}" presName="descendantText" presStyleLbl="alignAcc1" presStyleIdx="0" presStyleCnt="4" custScaleY="151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5E5E7-8D1A-45C8-A4FA-729D08E019DB}" type="pres">
      <dgm:prSet presAssocID="{353DA196-78F8-4F83-9EBD-E5C73D0377A0}" presName="sp" presStyleCnt="0"/>
      <dgm:spPr/>
    </dgm:pt>
    <dgm:pt modelId="{1C5562B1-A39F-4378-8AED-A57B841D1DBF}" type="pres">
      <dgm:prSet presAssocID="{8977484D-8BB2-44E1-A8FE-5434D36A79E1}" presName="composite" presStyleCnt="0"/>
      <dgm:spPr/>
    </dgm:pt>
    <dgm:pt modelId="{8B4DFE51-5613-4763-B83C-2DF0F55DBF41}" type="pres">
      <dgm:prSet presAssocID="{8977484D-8BB2-44E1-A8FE-5434D36A79E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2FE86-2818-44BC-8693-E5925F35689A}" type="pres">
      <dgm:prSet presAssocID="{8977484D-8BB2-44E1-A8FE-5434D36A79E1}" presName="descendantText" presStyleLbl="alignAcc1" presStyleIdx="1" presStyleCnt="4" custScaleY="100000" custLinFactNeighborX="-47" custLinFactNeighborY="3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E00C0-41B4-4A00-BBD2-88C68B1C42C3}" type="pres">
      <dgm:prSet presAssocID="{599DEA41-7D00-44D8-AB9D-D01660FC2AB8}" presName="sp" presStyleCnt="0"/>
      <dgm:spPr/>
    </dgm:pt>
    <dgm:pt modelId="{9E3AA326-E5F6-46D4-9E9C-59843C372F53}" type="pres">
      <dgm:prSet presAssocID="{1EF26EDA-79CC-4369-B53E-138C40B1DE4A}" presName="composite" presStyleCnt="0"/>
      <dgm:spPr/>
    </dgm:pt>
    <dgm:pt modelId="{3FB1CB13-BCF8-4257-8D29-B7021C042C7A}" type="pres">
      <dgm:prSet presAssocID="{1EF26EDA-79CC-4369-B53E-138C40B1DE4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571D7-42C0-43E1-939C-B11149A0975B}" type="pres">
      <dgm:prSet presAssocID="{1EF26EDA-79CC-4369-B53E-138C40B1DE4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53BD43-6572-49AF-AE25-D01646E90B4B}" type="pres">
      <dgm:prSet presAssocID="{158D96CB-35D1-475B-89A5-13ACD3D1E6E1}" presName="sp" presStyleCnt="0"/>
      <dgm:spPr/>
    </dgm:pt>
    <dgm:pt modelId="{BE5F81C0-7517-4D5E-9185-C64A6945AD73}" type="pres">
      <dgm:prSet presAssocID="{9D21B036-AEED-4AA4-9206-C8C800144EB9}" presName="composite" presStyleCnt="0"/>
      <dgm:spPr/>
    </dgm:pt>
    <dgm:pt modelId="{1DDA1F60-23EF-44B1-B991-B5D781446836}" type="pres">
      <dgm:prSet presAssocID="{9D21B036-AEED-4AA4-9206-C8C800144EB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75F96-32C1-43A0-BB95-CACD68849D51}" type="pres">
      <dgm:prSet presAssocID="{9D21B036-AEED-4AA4-9206-C8C800144EB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22A4C2-3678-4E03-95A2-C4B0DFAF0C93}" srcId="{8C44EA32-21EC-4C58-B5E6-40FD621B2615}" destId="{1EF26EDA-79CC-4369-B53E-138C40B1DE4A}" srcOrd="2" destOrd="0" parTransId="{B4718D9E-9750-4868-8940-73D03947C97A}" sibTransId="{158D96CB-35D1-475B-89A5-13ACD3D1E6E1}"/>
    <dgm:cxn modelId="{1F9D75F2-0D88-49FC-A56B-01B9D8D835DB}" srcId="{1EF26EDA-79CC-4369-B53E-138C40B1DE4A}" destId="{FED97F51-7D39-46CE-B17C-0CC8DB104AA6}" srcOrd="0" destOrd="0" parTransId="{79736451-08DF-4090-8EE5-3790C1D2BDD4}" sibTransId="{7784933C-7462-44D7-B4CB-80B94F7707A8}"/>
    <dgm:cxn modelId="{9A2419ED-991E-43DF-9595-1951BC157533}" srcId="{8C44EA32-21EC-4C58-B5E6-40FD621B2615}" destId="{9D21B036-AEED-4AA4-9206-C8C800144EB9}" srcOrd="3" destOrd="0" parTransId="{3B1E3F88-707B-4470-9ED0-5D0EDC225BD5}" sibTransId="{9FFBA98C-4880-48D7-8326-480D06F5406B}"/>
    <dgm:cxn modelId="{438B5CA8-11C0-4D54-BB91-F97ED6809916}" type="presOf" srcId="{64012EC7-8731-42B4-9BE5-C14B4B31B052}" destId="{A98662FC-7651-40EF-8A74-FEB84F4A0221}" srcOrd="0" destOrd="0" presId="urn:microsoft.com/office/officeart/2005/8/layout/chevron2"/>
    <dgm:cxn modelId="{7E9A29DD-FCD6-4149-8713-031CF38AD92A}" type="presOf" srcId="{8977484D-8BB2-44E1-A8FE-5434D36A79E1}" destId="{8B4DFE51-5613-4763-B83C-2DF0F55DBF41}" srcOrd="0" destOrd="0" presId="urn:microsoft.com/office/officeart/2005/8/layout/chevron2"/>
    <dgm:cxn modelId="{5DB06652-0454-4E3E-A72F-358EB8DC88D9}" srcId="{8C44EA32-21EC-4C58-B5E6-40FD621B2615}" destId="{1D991417-BDB7-4306-94DE-C459133F46FE}" srcOrd="0" destOrd="0" parTransId="{9F00404F-7EF9-482E-9EA8-A7B8236B9A2C}" sibTransId="{353DA196-78F8-4F83-9EBD-E5C73D0377A0}"/>
    <dgm:cxn modelId="{37C88D41-C47A-4402-A533-E0566E478051}" type="presOf" srcId="{1D991417-BDB7-4306-94DE-C459133F46FE}" destId="{D83A5235-1A49-4BE9-9106-CAFE248FC26D}" srcOrd="0" destOrd="0" presId="urn:microsoft.com/office/officeart/2005/8/layout/chevron2"/>
    <dgm:cxn modelId="{9EB2BBD3-A5EC-4310-830A-CE9027CEBF66}" srcId="{8C44EA32-21EC-4C58-B5E6-40FD621B2615}" destId="{8977484D-8BB2-44E1-A8FE-5434D36A79E1}" srcOrd="1" destOrd="0" parTransId="{92CC0D00-3BCC-47DE-98FA-0ECF1B87E801}" sibTransId="{599DEA41-7D00-44D8-AB9D-D01660FC2AB8}"/>
    <dgm:cxn modelId="{0461B5C6-A241-4CE2-BB31-9840B922B121}" type="presOf" srcId="{D57BA7E0-7525-4D17-A27C-7FFCCF4B5E2E}" destId="{AAF75F96-32C1-43A0-BB95-CACD68849D51}" srcOrd="0" destOrd="0" presId="urn:microsoft.com/office/officeart/2005/8/layout/chevron2"/>
    <dgm:cxn modelId="{4C6BA593-E26F-44BB-A8D7-C22F72A73A1B}" type="presOf" srcId="{1EF26EDA-79CC-4369-B53E-138C40B1DE4A}" destId="{3FB1CB13-BCF8-4257-8D29-B7021C042C7A}" srcOrd="0" destOrd="0" presId="urn:microsoft.com/office/officeart/2005/8/layout/chevron2"/>
    <dgm:cxn modelId="{3770D740-ADDC-4578-A851-FBA8D85B8C8E}" type="presOf" srcId="{FED97F51-7D39-46CE-B17C-0CC8DB104AA6}" destId="{603571D7-42C0-43E1-939C-B11149A0975B}" srcOrd="0" destOrd="0" presId="urn:microsoft.com/office/officeart/2005/8/layout/chevron2"/>
    <dgm:cxn modelId="{F39206F2-1EE5-44BC-B940-B37745500F28}" srcId="{8977484D-8BB2-44E1-A8FE-5434D36A79E1}" destId="{67DE733B-260B-4AE8-A08C-CF0A2DA677D9}" srcOrd="0" destOrd="0" parTransId="{74EEFB43-B59C-4696-9B0D-C029EFD9FD50}" sibTransId="{23B4BA77-5BD3-4BF2-9571-BECD148AD92F}"/>
    <dgm:cxn modelId="{8818042B-ED6B-4792-A7FF-9001DF1DC357}" type="presOf" srcId="{8C44EA32-21EC-4C58-B5E6-40FD621B2615}" destId="{288377CA-35FB-4C0E-B8D2-BCFACC957E92}" srcOrd="0" destOrd="0" presId="urn:microsoft.com/office/officeart/2005/8/layout/chevron2"/>
    <dgm:cxn modelId="{EF0A99BF-02DC-4446-A6FF-1DC628DABAC6}" type="presOf" srcId="{67DE733B-260B-4AE8-A08C-CF0A2DA677D9}" destId="{1242FE86-2818-44BC-8693-E5925F35689A}" srcOrd="0" destOrd="0" presId="urn:microsoft.com/office/officeart/2005/8/layout/chevron2"/>
    <dgm:cxn modelId="{7C4B0D98-AE2A-4D93-BBBE-D893931B3D8A}" srcId="{9D21B036-AEED-4AA4-9206-C8C800144EB9}" destId="{D57BA7E0-7525-4D17-A27C-7FFCCF4B5E2E}" srcOrd="0" destOrd="0" parTransId="{A7A4DF8D-9F6E-4F8F-9F85-7F4BC9B87B9F}" sibTransId="{0B71FCFA-DAC7-428F-AE34-BA75E3A7B8EB}"/>
    <dgm:cxn modelId="{1588483E-425E-4C75-8D0F-B03A31B20EE8}" srcId="{1D991417-BDB7-4306-94DE-C459133F46FE}" destId="{64012EC7-8731-42B4-9BE5-C14B4B31B052}" srcOrd="0" destOrd="0" parTransId="{B59A26B7-0206-4571-B92D-B7158E4E267C}" sibTransId="{2D0AD094-90E1-451F-8D55-B03C99E80D90}"/>
    <dgm:cxn modelId="{9F7AF746-258C-422A-A446-4934D30B73B3}" type="presOf" srcId="{9D21B036-AEED-4AA4-9206-C8C800144EB9}" destId="{1DDA1F60-23EF-44B1-B991-B5D781446836}" srcOrd="0" destOrd="0" presId="urn:microsoft.com/office/officeart/2005/8/layout/chevron2"/>
    <dgm:cxn modelId="{C8571405-7896-4281-95E1-D11C3A2E76A9}" type="presParOf" srcId="{288377CA-35FB-4C0E-B8D2-BCFACC957E92}" destId="{1B6303AA-E02B-46FA-805D-8283DCF4AFEC}" srcOrd="0" destOrd="0" presId="urn:microsoft.com/office/officeart/2005/8/layout/chevron2"/>
    <dgm:cxn modelId="{6D2FF208-9F17-4E03-A468-323178AED28C}" type="presParOf" srcId="{1B6303AA-E02B-46FA-805D-8283DCF4AFEC}" destId="{D83A5235-1A49-4BE9-9106-CAFE248FC26D}" srcOrd="0" destOrd="0" presId="urn:microsoft.com/office/officeart/2005/8/layout/chevron2"/>
    <dgm:cxn modelId="{793A5263-0C30-4E2A-B157-200CF085356B}" type="presParOf" srcId="{1B6303AA-E02B-46FA-805D-8283DCF4AFEC}" destId="{A98662FC-7651-40EF-8A74-FEB84F4A0221}" srcOrd="1" destOrd="0" presId="urn:microsoft.com/office/officeart/2005/8/layout/chevron2"/>
    <dgm:cxn modelId="{99613DC0-71C5-4CB4-975E-6FACC7589ECA}" type="presParOf" srcId="{288377CA-35FB-4C0E-B8D2-BCFACC957E92}" destId="{1EA5E5E7-8D1A-45C8-A4FA-729D08E019DB}" srcOrd="1" destOrd="0" presId="urn:microsoft.com/office/officeart/2005/8/layout/chevron2"/>
    <dgm:cxn modelId="{010FECAC-7903-488E-BA95-601AAEEF3C52}" type="presParOf" srcId="{288377CA-35FB-4C0E-B8D2-BCFACC957E92}" destId="{1C5562B1-A39F-4378-8AED-A57B841D1DBF}" srcOrd="2" destOrd="0" presId="urn:microsoft.com/office/officeart/2005/8/layout/chevron2"/>
    <dgm:cxn modelId="{2CE60005-0D77-4C79-9322-2137B6F2FAAC}" type="presParOf" srcId="{1C5562B1-A39F-4378-8AED-A57B841D1DBF}" destId="{8B4DFE51-5613-4763-B83C-2DF0F55DBF41}" srcOrd="0" destOrd="0" presId="urn:microsoft.com/office/officeart/2005/8/layout/chevron2"/>
    <dgm:cxn modelId="{605B032C-753F-43ED-9A59-5A4E2EA44673}" type="presParOf" srcId="{1C5562B1-A39F-4378-8AED-A57B841D1DBF}" destId="{1242FE86-2818-44BC-8693-E5925F35689A}" srcOrd="1" destOrd="0" presId="urn:microsoft.com/office/officeart/2005/8/layout/chevron2"/>
    <dgm:cxn modelId="{BD07CECA-64BA-4EA9-9075-3CE29EBF1CB1}" type="presParOf" srcId="{288377CA-35FB-4C0E-B8D2-BCFACC957E92}" destId="{5FAE00C0-41B4-4A00-BBD2-88C68B1C42C3}" srcOrd="3" destOrd="0" presId="urn:microsoft.com/office/officeart/2005/8/layout/chevron2"/>
    <dgm:cxn modelId="{8BA308D5-D777-464B-A09E-4A5573D172F3}" type="presParOf" srcId="{288377CA-35FB-4C0E-B8D2-BCFACC957E92}" destId="{9E3AA326-E5F6-46D4-9E9C-59843C372F53}" srcOrd="4" destOrd="0" presId="urn:microsoft.com/office/officeart/2005/8/layout/chevron2"/>
    <dgm:cxn modelId="{961D8333-2317-44D3-B129-AD2726AE11E9}" type="presParOf" srcId="{9E3AA326-E5F6-46D4-9E9C-59843C372F53}" destId="{3FB1CB13-BCF8-4257-8D29-B7021C042C7A}" srcOrd="0" destOrd="0" presId="urn:microsoft.com/office/officeart/2005/8/layout/chevron2"/>
    <dgm:cxn modelId="{441FC902-9420-4CBE-AEAD-B324D850585C}" type="presParOf" srcId="{9E3AA326-E5F6-46D4-9E9C-59843C372F53}" destId="{603571D7-42C0-43E1-939C-B11149A0975B}" srcOrd="1" destOrd="0" presId="urn:microsoft.com/office/officeart/2005/8/layout/chevron2"/>
    <dgm:cxn modelId="{ADB91799-D3F4-4E7B-947D-24384240E65C}" type="presParOf" srcId="{288377CA-35FB-4C0E-B8D2-BCFACC957E92}" destId="{5B53BD43-6572-49AF-AE25-D01646E90B4B}" srcOrd="5" destOrd="0" presId="urn:microsoft.com/office/officeart/2005/8/layout/chevron2"/>
    <dgm:cxn modelId="{E6DC3632-6438-44F0-8501-C0BA44086372}" type="presParOf" srcId="{288377CA-35FB-4C0E-B8D2-BCFACC957E92}" destId="{BE5F81C0-7517-4D5E-9185-C64A6945AD73}" srcOrd="6" destOrd="0" presId="urn:microsoft.com/office/officeart/2005/8/layout/chevron2"/>
    <dgm:cxn modelId="{3CD3B66D-17A0-43E0-A204-9D6F5F4E0EF5}" type="presParOf" srcId="{BE5F81C0-7517-4D5E-9185-C64A6945AD73}" destId="{1DDA1F60-23EF-44B1-B991-B5D781446836}" srcOrd="0" destOrd="0" presId="urn:microsoft.com/office/officeart/2005/8/layout/chevron2"/>
    <dgm:cxn modelId="{0EDF7C10-CA71-4B42-A8EF-F2B93077870D}" type="presParOf" srcId="{BE5F81C0-7517-4D5E-9185-C64A6945AD73}" destId="{AAF75F96-32C1-43A0-BB95-CACD68849D5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4E7576-C032-4FFD-8215-2DA00308616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50BFBD-1A34-43E2-9DF4-F2079762FE7D}">
      <dgm:prSet phldrT="[Текст]" custT="1"/>
      <dgm:spPr>
        <a:noFill/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just"/>
          <a:r>
            <a:rPr 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Органам местного самоуправления рекомендовано разработать и принять муниципальные правовые акты по утверждению аналогичных Планов мероприятий («дорожных карт») по развитию сельскохозяйственных потребительских кооперативов</a:t>
          </a:r>
          <a:endParaRPr lang="ru-RU" sz="15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CB0C2B-747A-4E51-9499-5052043BFD48}" type="parTrans" cxnId="{0B9CDE19-1ACE-48C8-85C5-D78F68C6A1C0}">
      <dgm:prSet/>
      <dgm:spPr/>
      <dgm:t>
        <a:bodyPr/>
        <a:lstStyle/>
        <a:p>
          <a:endParaRPr lang="ru-RU"/>
        </a:p>
      </dgm:t>
    </dgm:pt>
    <dgm:pt modelId="{E55EFC4E-5066-4889-A61B-0275690437CB}" type="sibTrans" cxnId="{0B9CDE19-1ACE-48C8-85C5-D78F68C6A1C0}">
      <dgm:prSet/>
      <dgm:spPr/>
      <dgm:t>
        <a:bodyPr/>
        <a:lstStyle/>
        <a:p>
          <a:endParaRPr lang="ru-RU"/>
        </a:p>
      </dgm:t>
    </dgm:pt>
    <dgm:pt modelId="{EAAFF7CF-2D3C-4B51-AEFF-0460A80EE4B3}">
      <dgm:prSet phldrT="[Текст]" custT="1"/>
      <dgm:spPr>
        <a:noFill/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just"/>
          <a:r>
            <a:rPr 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Главной целью создания и реализации «дорожной карты» является популяризация сельскохозяйственной потребительской кооперации, вовлечение муниципальных образований в процесс создания кооперативов, а также их дальнейшее развитие.</a:t>
          </a:r>
          <a:endParaRPr lang="ru-RU" sz="15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0A8323-A531-4066-8017-1A8C9189AB76}" type="parTrans" cxnId="{505B7E87-4F14-4441-A794-7BA2A11392E5}">
      <dgm:prSet/>
      <dgm:spPr/>
      <dgm:t>
        <a:bodyPr/>
        <a:lstStyle/>
        <a:p>
          <a:endParaRPr lang="ru-RU"/>
        </a:p>
      </dgm:t>
    </dgm:pt>
    <dgm:pt modelId="{02C93346-255E-4012-92FA-8EB4A93CBA9C}" type="sibTrans" cxnId="{505B7E87-4F14-4441-A794-7BA2A11392E5}">
      <dgm:prSet/>
      <dgm:spPr/>
      <dgm:t>
        <a:bodyPr/>
        <a:lstStyle/>
        <a:p>
          <a:endParaRPr lang="ru-RU"/>
        </a:p>
      </dgm:t>
    </dgm:pt>
    <dgm:pt modelId="{7F8B080C-F3BC-493C-B013-4FB51AD8ED2A}">
      <dgm:prSet phldrT="[Текст]" custT="1"/>
      <dgm:spPr>
        <a:noFill/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just"/>
          <a:r>
            <a:rPr 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Планы мероприятий разработаны в 7 муниципальных образованиях республики: ГО «Сыктывкар», МР «Княжпогостский»,                                МР «Сыктывдинский», МР «Сысольский», МР «Троицко-Печорский»,        МР «Удорский», МР «Усть-Куломский»</a:t>
          </a:r>
          <a:endParaRPr lang="ru-RU" sz="15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69B06A-7E7D-44CE-93DA-4EE314F10286}" type="parTrans" cxnId="{C16AF1A2-21C3-4D87-8FB0-86A863DE383B}">
      <dgm:prSet/>
      <dgm:spPr/>
      <dgm:t>
        <a:bodyPr/>
        <a:lstStyle/>
        <a:p>
          <a:endParaRPr lang="ru-RU"/>
        </a:p>
      </dgm:t>
    </dgm:pt>
    <dgm:pt modelId="{E8758702-B937-46A1-AE64-036E47BF14E3}" type="sibTrans" cxnId="{C16AF1A2-21C3-4D87-8FB0-86A863DE383B}">
      <dgm:prSet/>
      <dgm:spPr/>
      <dgm:t>
        <a:bodyPr/>
        <a:lstStyle/>
        <a:p>
          <a:endParaRPr lang="ru-RU"/>
        </a:p>
      </dgm:t>
    </dgm:pt>
    <dgm:pt modelId="{2B469395-13C5-435C-ABE2-7A16BD194B63}">
      <dgm:prSet phldrT="[Текст]" custT="1"/>
      <dgm:spPr>
        <a:noFill/>
        <a:ln w="28575">
          <a:solidFill>
            <a:schemeClr val="accent5">
              <a:lumMod val="75000"/>
            </a:schemeClr>
          </a:solidFill>
        </a:ln>
      </dgm:spPr>
      <dgm:t>
        <a:bodyPr/>
        <a:lstStyle/>
        <a:p>
          <a:pPr algn="just"/>
          <a:r>
            <a:rPr lang="ru-RU" sz="1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глав сельских поселений с населением в поиске инициативных граждан. </a:t>
          </a:r>
          <a:endParaRPr lang="ru-RU" sz="15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D1263A-D08C-4514-A5FA-00ED0BD70102}" type="parTrans" cxnId="{2DD26F72-4E47-41D4-A970-81B7EE426902}">
      <dgm:prSet/>
      <dgm:spPr/>
      <dgm:t>
        <a:bodyPr/>
        <a:lstStyle/>
        <a:p>
          <a:endParaRPr lang="ru-RU"/>
        </a:p>
      </dgm:t>
    </dgm:pt>
    <dgm:pt modelId="{2A44B7F7-2A8B-48A7-83D4-DC2CFC23061C}" type="sibTrans" cxnId="{2DD26F72-4E47-41D4-A970-81B7EE426902}">
      <dgm:prSet/>
      <dgm:spPr/>
      <dgm:t>
        <a:bodyPr/>
        <a:lstStyle/>
        <a:p>
          <a:endParaRPr lang="ru-RU"/>
        </a:p>
      </dgm:t>
    </dgm:pt>
    <dgm:pt modelId="{AF9E23CE-F2BA-47C6-9B22-519FD5328B26}" type="pres">
      <dgm:prSet presAssocID="{5E4E7576-C032-4FFD-8215-2DA00308616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952D1F7-14CB-4B9C-86BC-026F12F11E91}" type="pres">
      <dgm:prSet presAssocID="{5E4E7576-C032-4FFD-8215-2DA003086164}" presName="Name1" presStyleCnt="0"/>
      <dgm:spPr/>
    </dgm:pt>
    <dgm:pt modelId="{1EC6CAA9-BE89-4ACC-A331-269573B55B92}" type="pres">
      <dgm:prSet presAssocID="{5E4E7576-C032-4FFD-8215-2DA003086164}" presName="cycle" presStyleCnt="0"/>
      <dgm:spPr/>
    </dgm:pt>
    <dgm:pt modelId="{DDC3127A-E214-4E02-ACA2-DDDF1C1F754D}" type="pres">
      <dgm:prSet presAssocID="{5E4E7576-C032-4FFD-8215-2DA003086164}" presName="srcNode" presStyleLbl="node1" presStyleIdx="0" presStyleCnt="4"/>
      <dgm:spPr/>
    </dgm:pt>
    <dgm:pt modelId="{87BB1A35-5C00-4226-9D09-A9C42BA33565}" type="pres">
      <dgm:prSet presAssocID="{5E4E7576-C032-4FFD-8215-2DA003086164}" presName="conn" presStyleLbl="parChTrans1D2" presStyleIdx="0" presStyleCnt="1"/>
      <dgm:spPr/>
      <dgm:t>
        <a:bodyPr/>
        <a:lstStyle/>
        <a:p>
          <a:endParaRPr lang="ru-RU"/>
        </a:p>
      </dgm:t>
    </dgm:pt>
    <dgm:pt modelId="{F149B065-6528-4088-8111-8AF61C3985AF}" type="pres">
      <dgm:prSet presAssocID="{5E4E7576-C032-4FFD-8215-2DA003086164}" presName="extraNode" presStyleLbl="node1" presStyleIdx="0" presStyleCnt="4"/>
      <dgm:spPr/>
    </dgm:pt>
    <dgm:pt modelId="{39C4247C-2885-4480-AAE6-4626A8FF3289}" type="pres">
      <dgm:prSet presAssocID="{5E4E7576-C032-4FFD-8215-2DA003086164}" presName="dstNode" presStyleLbl="node1" presStyleIdx="0" presStyleCnt="4"/>
      <dgm:spPr/>
    </dgm:pt>
    <dgm:pt modelId="{A1537A8B-B925-4A32-B37B-6ABAED8CF185}" type="pres">
      <dgm:prSet presAssocID="{7250BFBD-1A34-43E2-9DF4-F2079762FE7D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07D65-4D3A-4E9B-93E1-F0522A84358B}" type="pres">
      <dgm:prSet presAssocID="{7250BFBD-1A34-43E2-9DF4-F2079762FE7D}" presName="accent_1" presStyleCnt="0"/>
      <dgm:spPr/>
    </dgm:pt>
    <dgm:pt modelId="{76C5697D-6215-4391-8D85-7C39A45440C9}" type="pres">
      <dgm:prSet presAssocID="{7250BFBD-1A34-43E2-9DF4-F2079762FE7D}" presName="accentRepeatNode" presStyleLbl="solidFgAcc1" presStyleIdx="0" presStyleCnt="4"/>
      <dgm:spPr/>
    </dgm:pt>
    <dgm:pt modelId="{11E0E20C-0839-41EF-8400-0CC6E6F4C7EC}" type="pres">
      <dgm:prSet presAssocID="{EAAFF7CF-2D3C-4B51-AEFF-0460A80EE4B3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9E9CD-9173-4C3A-9122-13738A2EE900}" type="pres">
      <dgm:prSet presAssocID="{EAAFF7CF-2D3C-4B51-AEFF-0460A80EE4B3}" presName="accent_2" presStyleCnt="0"/>
      <dgm:spPr/>
    </dgm:pt>
    <dgm:pt modelId="{061747C4-255A-497A-BE78-EC524742C05E}" type="pres">
      <dgm:prSet presAssocID="{EAAFF7CF-2D3C-4B51-AEFF-0460A80EE4B3}" presName="accentRepeatNode" presStyleLbl="solidFgAcc1" presStyleIdx="1" presStyleCnt="4"/>
      <dgm:spPr/>
    </dgm:pt>
    <dgm:pt modelId="{AC61C222-0CEC-474E-AACC-5CA96B6022EA}" type="pres">
      <dgm:prSet presAssocID="{7F8B080C-F3BC-493C-B013-4FB51AD8ED2A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580C6-E300-43BD-A93E-7C0FA85B74EE}" type="pres">
      <dgm:prSet presAssocID="{7F8B080C-F3BC-493C-B013-4FB51AD8ED2A}" presName="accent_3" presStyleCnt="0"/>
      <dgm:spPr/>
    </dgm:pt>
    <dgm:pt modelId="{A0D22B93-7E76-4C3E-85A7-39AC1F852311}" type="pres">
      <dgm:prSet presAssocID="{7F8B080C-F3BC-493C-B013-4FB51AD8ED2A}" presName="accentRepeatNode" presStyleLbl="solidFgAcc1" presStyleIdx="2" presStyleCnt="4"/>
      <dgm:spPr/>
    </dgm:pt>
    <dgm:pt modelId="{45B7E3AE-7B98-4DDC-AC0C-EB5DB6578D6B}" type="pres">
      <dgm:prSet presAssocID="{2B469395-13C5-435C-ABE2-7A16BD194B63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99C9B-EC31-458E-952E-048119F334EC}" type="pres">
      <dgm:prSet presAssocID="{2B469395-13C5-435C-ABE2-7A16BD194B63}" presName="accent_4" presStyleCnt="0"/>
      <dgm:spPr/>
    </dgm:pt>
    <dgm:pt modelId="{B4126763-B5C4-42F1-85B6-420713BF1D1F}" type="pres">
      <dgm:prSet presAssocID="{2B469395-13C5-435C-ABE2-7A16BD194B63}" presName="accentRepeatNode" presStyleLbl="solidFgAcc1" presStyleIdx="3" presStyleCnt="4"/>
      <dgm:spPr/>
    </dgm:pt>
  </dgm:ptLst>
  <dgm:cxnLst>
    <dgm:cxn modelId="{0B1EEFDD-CEC2-4A39-A611-197B21C07A6C}" type="presOf" srcId="{7F8B080C-F3BC-493C-B013-4FB51AD8ED2A}" destId="{AC61C222-0CEC-474E-AACC-5CA96B6022EA}" srcOrd="0" destOrd="0" presId="urn:microsoft.com/office/officeart/2008/layout/VerticalCurvedList"/>
    <dgm:cxn modelId="{F64630D2-19CA-44D9-BBDE-65CB6B5C6A35}" type="presOf" srcId="{EAAFF7CF-2D3C-4B51-AEFF-0460A80EE4B3}" destId="{11E0E20C-0839-41EF-8400-0CC6E6F4C7EC}" srcOrd="0" destOrd="0" presId="urn:microsoft.com/office/officeart/2008/layout/VerticalCurvedList"/>
    <dgm:cxn modelId="{8ABEDA9F-9371-4159-ACA2-F2801840E1CA}" type="presOf" srcId="{E55EFC4E-5066-4889-A61B-0275690437CB}" destId="{87BB1A35-5C00-4226-9D09-A9C42BA33565}" srcOrd="0" destOrd="0" presId="urn:microsoft.com/office/officeart/2008/layout/VerticalCurvedList"/>
    <dgm:cxn modelId="{2DD26F72-4E47-41D4-A970-81B7EE426902}" srcId="{5E4E7576-C032-4FFD-8215-2DA003086164}" destId="{2B469395-13C5-435C-ABE2-7A16BD194B63}" srcOrd="3" destOrd="0" parTransId="{B3D1263A-D08C-4514-A5FA-00ED0BD70102}" sibTransId="{2A44B7F7-2A8B-48A7-83D4-DC2CFC23061C}"/>
    <dgm:cxn modelId="{C16AF1A2-21C3-4D87-8FB0-86A863DE383B}" srcId="{5E4E7576-C032-4FFD-8215-2DA003086164}" destId="{7F8B080C-F3BC-493C-B013-4FB51AD8ED2A}" srcOrd="2" destOrd="0" parTransId="{6A69B06A-7E7D-44CE-93DA-4EE314F10286}" sibTransId="{E8758702-B937-46A1-AE64-036E47BF14E3}"/>
    <dgm:cxn modelId="{FA50F2A1-EFF0-42FE-900C-5BD8F09A078A}" type="presOf" srcId="{7250BFBD-1A34-43E2-9DF4-F2079762FE7D}" destId="{A1537A8B-B925-4A32-B37B-6ABAED8CF185}" srcOrd="0" destOrd="0" presId="urn:microsoft.com/office/officeart/2008/layout/VerticalCurvedList"/>
    <dgm:cxn modelId="{55DA5541-552E-4BDC-A96A-1F0EB4BB018B}" type="presOf" srcId="{5E4E7576-C032-4FFD-8215-2DA003086164}" destId="{AF9E23CE-F2BA-47C6-9B22-519FD5328B26}" srcOrd="0" destOrd="0" presId="urn:microsoft.com/office/officeart/2008/layout/VerticalCurvedList"/>
    <dgm:cxn modelId="{505B7E87-4F14-4441-A794-7BA2A11392E5}" srcId="{5E4E7576-C032-4FFD-8215-2DA003086164}" destId="{EAAFF7CF-2D3C-4B51-AEFF-0460A80EE4B3}" srcOrd="1" destOrd="0" parTransId="{1A0A8323-A531-4066-8017-1A8C9189AB76}" sibTransId="{02C93346-255E-4012-92FA-8EB4A93CBA9C}"/>
    <dgm:cxn modelId="{0B9CDE19-1ACE-48C8-85C5-D78F68C6A1C0}" srcId="{5E4E7576-C032-4FFD-8215-2DA003086164}" destId="{7250BFBD-1A34-43E2-9DF4-F2079762FE7D}" srcOrd="0" destOrd="0" parTransId="{74CB0C2B-747A-4E51-9499-5052043BFD48}" sibTransId="{E55EFC4E-5066-4889-A61B-0275690437CB}"/>
    <dgm:cxn modelId="{16C009F4-F3BD-4DBF-97BA-B772988EF929}" type="presOf" srcId="{2B469395-13C5-435C-ABE2-7A16BD194B63}" destId="{45B7E3AE-7B98-4DDC-AC0C-EB5DB6578D6B}" srcOrd="0" destOrd="0" presId="urn:microsoft.com/office/officeart/2008/layout/VerticalCurvedList"/>
    <dgm:cxn modelId="{D024A0D0-5B17-4CA7-A3F4-4D5C37A9DFF1}" type="presParOf" srcId="{AF9E23CE-F2BA-47C6-9B22-519FD5328B26}" destId="{3952D1F7-14CB-4B9C-86BC-026F12F11E91}" srcOrd="0" destOrd="0" presId="urn:microsoft.com/office/officeart/2008/layout/VerticalCurvedList"/>
    <dgm:cxn modelId="{83C666E2-40F5-4880-AFA6-1FEF78FAE457}" type="presParOf" srcId="{3952D1F7-14CB-4B9C-86BC-026F12F11E91}" destId="{1EC6CAA9-BE89-4ACC-A331-269573B55B92}" srcOrd="0" destOrd="0" presId="urn:microsoft.com/office/officeart/2008/layout/VerticalCurvedList"/>
    <dgm:cxn modelId="{5F52A2B0-6D52-416E-AABF-71D47F746647}" type="presParOf" srcId="{1EC6CAA9-BE89-4ACC-A331-269573B55B92}" destId="{DDC3127A-E214-4E02-ACA2-DDDF1C1F754D}" srcOrd="0" destOrd="0" presId="urn:microsoft.com/office/officeart/2008/layout/VerticalCurvedList"/>
    <dgm:cxn modelId="{B204D10B-EFE7-41DB-ABBD-C8438D7D6247}" type="presParOf" srcId="{1EC6CAA9-BE89-4ACC-A331-269573B55B92}" destId="{87BB1A35-5C00-4226-9D09-A9C42BA33565}" srcOrd="1" destOrd="0" presId="urn:microsoft.com/office/officeart/2008/layout/VerticalCurvedList"/>
    <dgm:cxn modelId="{F0004797-E044-4C94-A37D-FCFCBB35C688}" type="presParOf" srcId="{1EC6CAA9-BE89-4ACC-A331-269573B55B92}" destId="{F149B065-6528-4088-8111-8AF61C3985AF}" srcOrd="2" destOrd="0" presId="urn:microsoft.com/office/officeart/2008/layout/VerticalCurvedList"/>
    <dgm:cxn modelId="{104A8053-2579-417E-B0B3-6905232D357C}" type="presParOf" srcId="{1EC6CAA9-BE89-4ACC-A331-269573B55B92}" destId="{39C4247C-2885-4480-AAE6-4626A8FF3289}" srcOrd="3" destOrd="0" presId="urn:microsoft.com/office/officeart/2008/layout/VerticalCurvedList"/>
    <dgm:cxn modelId="{FFCD55EE-9ABB-4B67-9543-7DDDFFF49478}" type="presParOf" srcId="{3952D1F7-14CB-4B9C-86BC-026F12F11E91}" destId="{A1537A8B-B925-4A32-B37B-6ABAED8CF185}" srcOrd="1" destOrd="0" presId="urn:microsoft.com/office/officeart/2008/layout/VerticalCurvedList"/>
    <dgm:cxn modelId="{EBCF1722-21BC-4DCF-8556-69B362F5FA85}" type="presParOf" srcId="{3952D1F7-14CB-4B9C-86BC-026F12F11E91}" destId="{BBF07D65-4D3A-4E9B-93E1-F0522A84358B}" srcOrd="2" destOrd="0" presId="urn:microsoft.com/office/officeart/2008/layout/VerticalCurvedList"/>
    <dgm:cxn modelId="{F635789B-12BA-4C3A-906D-B20F0BEC6BE9}" type="presParOf" srcId="{BBF07D65-4D3A-4E9B-93E1-F0522A84358B}" destId="{76C5697D-6215-4391-8D85-7C39A45440C9}" srcOrd="0" destOrd="0" presId="urn:microsoft.com/office/officeart/2008/layout/VerticalCurvedList"/>
    <dgm:cxn modelId="{72E44584-2256-4554-9EC6-0476A91C9CF0}" type="presParOf" srcId="{3952D1F7-14CB-4B9C-86BC-026F12F11E91}" destId="{11E0E20C-0839-41EF-8400-0CC6E6F4C7EC}" srcOrd="3" destOrd="0" presId="urn:microsoft.com/office/officeart/2008/layout/VerticalCurvedList"/>
    <dgm:cxn modelId="{8871BD27-3820-4C9A-96B2-89009ED4BDEE}" type="presParOf" srcId="{3952D1F7-14CB-4B9C-86BC-026F12F11E91}" destId="{2339E9CD-9173-4C3A-9122-13738A2EE900}" srcOrd="4" destOrd="0" presId="urn:microsoft.com/office/officeart/2008/layout/VerticalCurvedList"/>
    <dgm:cxn modelId="{628B0044-ED04-4F27-99DF-C3850D35A093}" type="presParOf" srcId="{2339E9CD-9173-4C3A-9122-13738A2EE900}" destId="{061747C4-255A-497A-BE78-EC524742C05E}" srcOrd="0" destOrd="0" presId="urn:microsoft.com/office/officeart/2008/layout/VerticalCurvedList"/>
    <dgm:cxn modelId="{8A4CC322-5B1B-40AB-813C-216FBA500610}" type="presParOf" srcId="{3952D1F7-14CB-4B9C-86BC-026F12F11E91}" destId="{AC61C222-0CEC-474E-AACC-5CA96B6022EA}" srcOrd="5" destOrd="0" presId="urn:microsoft.com/office/officeart/2008/layout/VerticalCurvedList"/>
    <dgm:cxn modelId="{859F41B4-05DB-490A-B849-3E6D1F81968D}" type="presParOf" srcId="{3952D1F7-14CB-4B9C-86BC-026F12F11E91}" destId="{A41580C6-E300-43BD-A93E-7C0FA85B74EE}" srcOrd="6" destOrd="0" presId="urn:microsoft.com/office/officeart/2008/layout/VerticalCurvedList"/>
    <dgm:cxn modelId="{C76D45F2-933E-4405-A77D-CEF8E0BC58BF}" type="presParOf" srcId="{A41580C6-E300-43BD-A93E-7C0FA85B74EE}" destId="{A0D22B93-7E76-4C3E-85A7-39AC1F852311}" srcOrd="0" destOrd="0" presId="urn:microsoft.com/office/officeart/2008/layout/VerticalCurvedList"/>
    <dgm:cxn modelId="{1B8291EF-965C-4244-88CF-2B39450037A4}" type="presParOf" srcId="{3952D1F7-14CB-4B9C-86BC-026F12F11E91}" destId="{45B7E3AE-7B98-4DDC-AC0C-EB5DB6578D6B}" srcOrd="7" destOrd="0" presId="urn:microsoft.com/office/officeart/2008/layout/VerticalCurvedList"/>
    <dgm:cxn modelId="{8126DB87-D151-41D0-9512-A4FDA3793BE8}" type="presParOf" srcId="{3952D1F7-14CB-4B9C-86BC-026F12F11E91}" destId="{3CB99C9B-EC31-458E-952E-048119F334EC}" srcOrd="8" destOrd="0" presId="urn:microsoft.com/office/officeart/2008/layout/VerticalCurvedList"/>
    <dgm:cxn modelId="{F1F784AB-BD41-40E1-875D-6C600E389AF6}" type="presParOf" srcId="{3CB99C9B-EC31-458E-952E-048119F334EC}" destId="{B4126763-B5C4-42F1-85B6-420713BF1D1F}" srcOrd="0" destOrd="0" presId="urn:microsoft.com/office/officeart/2008/layout/VerticalCurvedList"/>
  </dgm:cxnLst>
  <dgm:bg/>
  <dgm:whole>
    <a:ln w="9525">
      <a:prstDash val="sysDot"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8C6E7D-76E8-425E-ABED-5B5F85693BEB}">
      <dsp:nvSpPr>
        <dsp:cNvPr id="0" name=""/>
        <dsp:cNvSpPr/>
      </dsp:nvSpPr>
      <dsp:spPr>
        <a:xfrm>
          <a:off x="1008472" y="0"/>
          <a:ext cx="10065822" cy="132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Федеральный закон «О сельскохозяйственной кооперации»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 08.12.1995 года № 193-ФЗ.</a:t>
          </a:r>
          <a:endParaRPr lang="ru-RU" sz="2800" kern="1200" dirty="0"/>
        </a:p>
      </dsp:txBody>
      <dsp:txXfrm>
        <a:off x="1047377" y="38905"/>
        <a:ext cx="9988012" cy="1250517"/>
      </dsp:txXfrm>
    </dsp:sp>
    <dsp:sp modelId="{02DD2BB1-5F03-4C2D-BA32-03E2E9F89491}">
      <dsp:nvSpPr>
        <dsp:cNvPr id="0" name=""/>
        <dsp:cNvSpPr/>
      </dsp:nvSpPr>
      <dsp:spPr>
        <a:xfrm>
          <a:off x="1903251" y="1328327"/>
          <a:ext cx="111802" cy="1172731"/>
        </a:xfrm>
        <a:custGeom>
          <a:avLst/>
          <a:gdLst/>
          <a:ahLst/>
          <a:cxnLst/>
          <a:rect l="0" t="0" r="0" b="0"/>
          <a:pathLst>
            <a:path>
              <a:moveTo>
                <a:pt x="111802" y="0"/>
              </a:moveTo>
              <a:lnTo>
                <a:pt x="0" y="11727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5A6D1-637E-49D9-9790-D7343A4034EA}">
      <dsp:nvSpPr>
        <dsp:cNvPr id="0" name=""/>
        <dsp:cNvSpPr/>
      </dsp:nvSpPr>
      <dsp:spPr>
        <a:xfrm>
          <a:off x="1903251" y="1610015"/>
          <a:ext cx="9260728" cy="1782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Сельскохозяйственный потребительский кооператив </a:t>
          </a: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организация, созданная сельскохозяйственными товаропроизводителями и (или) ведущими личные подсобные хозяйства гражданами на основе добровольного членства для совместной производственной или иной хозяйственной деятельности, основанной на объединении их имущественных паевых взносов в целях удовлетворения материальных и иных потребностей членов кооператива. </a:t>
          </a:r>
        </a:p>
      </dsp:txBody>
      <dsp:txXfrm>
        <a:off x="1955447" y="1662211"/>
        <a:ext cx="9156336" cy="1677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E3AB3-CB59-49D3-9AF2-9CA785F49B48}">
      <dsp:nvSpPr>
        <dsp:cNvPr id="0" name=""/>
        <dsp:cNvSpPr/>
      </dsp:nvSpPr>
      <dsp:spPr>
        <a:xfrm rot="5400000">
          <a:off x="-111016" y="115991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64012"/>
        <a:ext cx="518076" cy="222033"/>
      </dsp:txXfrm>
    </dsp:sp>
    <dsp:sp modelId="{934D62AE-C2A2-4175-86F2-B45E7C60DFCF}">
      <dsp:nvSpPr>
        <dsp:cNvPr id="0" name=""/>
        <dsp:cNvSpPr/>
      </dsp:nvSpPr>
      <dsp:spPr>
        <a:xfrm rot="5400000">
          <a:off x="4082376" y="-3559324"/>
          <a:ext cx="481324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Потребительские кооперативы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7" y="28471"/>
        <a:ext cx="7586427" cy="434332"/>
      </dsp:txXfrm>
    </dsp:sp>
    <dsp:sp modelId="{8910457E-B356-49F8-A67A-2941FB8F686C}">
      <dsp:nvSpPr>
        <dsp:cNvPr id="0" name=""/>
        <dsp:cNvSpPr/>
      </dsp:nvSpPr>
      <dsp:spPr>
        <a:xfrm rot="5400000">
          <a:off x="-111016" y="782935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930956"/>
        <a:ext cx="518076" cy="222033"/>
      </dsp:txXfrm>
    </dsp:sp>
    <dsp:sp modelId="{E9CA1A6C-714F-4682-B4E2-49C8ACD32757}">
      <dsp:nvSpPr>
        <dsp:cNvPr id="0" name=""/>
        <dsp:cNvSpPr/>
      </dsp:nvSpPr>
      <dsp:spPr>
        <a:xfrm rot="5400000">
          <a:off x="4082502" y="-2892507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171450" lvl="1" indent="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Перерабатывающие кооперативы </a:t>
          </a:r>
        </a:p>
        <a:p>
          <a:pPr marL="171450" lvl="1" indent="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695403"/>
        <a:ext cx="7586439" cy="434103"/>
      </dsp:txXfrm>
    </dsp:sp>
    <dsp:sp modelId="{6FA30089-A737-4BD6-99E3-0FD3EA30BACF}">
      <dsp:nvSpPr>
        <dsp:cNvPr id="0" name=""/>
        <dsp:cNvSpPr/>
      </dsp:nvSpPr>
      <dsp:spPr>
        <a:xfrm rot="5400000">
          <a:off x="-111016" y="1449879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597900"/>
        <a:ext cx="518076" cy="222033"/>
      </dsp:txXfrm>
    </dsp:sp>
    <dsp:sp modelId="{5F523A7B-AA8A-41D1-9F2A-982E304B4886}">
      <dsp:nvSpPr>
        <dsp:cNvPr id="0" name=""/>
        <dsp:cNvSpPr/>
      </dsp:nvSpPr>
      <dsp:spPr>
        <a:xfrm rot="5400000">
          <a:off x="4082502" y="-2225563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Сбытовые (торговые) кооперативы </a:t>
          </a: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1362347"/>
        <a:ext cx="7586439" cy="434103"/>
      </dsp:txXfrm>
    </dsp:sp>
    <dsp:sp modelId="{2A9AD4A7-3C74-43D2-ACFF-9F69E0796436}">
      <dsp:nvSpPr>
        <dsp:cNvPr id="0" name=""/>
        <dsp:cNvSpPr/>
      </dsp:nvSpPr>
      <dsp:spPr>
        <a:xfrm rot="5400000">
          <a:off x="-111016" y="2116823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264844"/>
        <a:ext cx="518076" cy="222033"/>
      </dsp:txXfrm>
    </dsp:sp>
    <dsp:sp modelId="{C08ACCF0-9D59-4CCE-BE88-94A28665EBAF}">
      <dsp:nvSpPr>
        <dsp:cNvPr id="0" name=""/>
        <dsp:cNvSpPr/>
      </dsp:nvSpPr>
      <dsp:spPr>
        <a:xfrm rot="5400000">
          <a:off x="4082502" y="-1558619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Обслуживающие кооперативы </a:t>
          </a: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2029291"/>
        <a:ext cx="7586439" cy="434103"/>
      </dsp:txXfrm>
    </dsp:sp>
    <dsp:sp modelId="{8B4DFE51-5613-4763-B83C-2DF0F55DBF41}">
      <dsp:nvSpPr>
        <dsp:cNvPr id="0" name=""/>
        <dsp:cNvSpPr/>
      </dsp:nvSpPr>
      <dsp:spPr>
        <a:xfrm rot="5400000">
          <a:off x="-111016" y="2783766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931787"/>
        <a:ext cx="518076" cy="222033"/>
      </dsp:txXfrm>
    </dsp:sp>
    <dsp:sp modelId="{1242FE86-2818-44BC-8693-E5925F35689A}">
      <dsp:nvSpPr>
        <dsp:cNvPr id="0" name=""/>
        <dsp:cNvSpPr/>
      </dsp:nvSpPr>
      <dsp:spPr>
        <a:xfrm rot="5400000">
          <a:off x="4082502" y="-891675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Снабженческие кооперативы </a:t>
          </a: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2696235"/>
        <a:ext cx="7586439" cy="434103"/>
      </dsp:txXfrm>
    </dsp:sp>
    <dsp:sp modelId="{3FB1CB13-BCF8-4257-8D29-B7021C042C7A}">
      <dsp:nvSpPr>
        <dsp:cNvPr id="0" name=""/>
        <dsp:cNvSpPr/>
      </dsp:nvSpPr>
      <dsp:spPr>
        <a:xfrm rot="5400000">
          <a:off x="-111016" y="3450710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598731"/>
        <a:ext cx="518076" cy="222033"/>
      </dsp:txXfrm>
    </dsp:sp>
    <dsp:sp modelId="{603571D7-42C0-43E1-939C-B11149A0975B}">
      <dsp:nvSpPr>
        <dsp:cNvPr id="0" name=""/>
        <dsp:cNvSpPr/>
      </dsp:nvSpPr>
      <dsp:spPr>
        <a:xfrm rot="5400000">
          <a:off x="4082502" y="-224731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Кредитного потребительского кооператива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3363179"/>
        <a:ext cx="7586439" cy="434103"/>
      </dsp:txXfrm>
    </dsp:sp>
    <dsp:sp modelId="{1DDA1F60-23EF-44B1-B991-B5D781446836}">
      <dsp:nvSpPr>
        <dsp:cNvPr id="0" name=""/>
        <dsp:cNvSpPr/>
      </dsp:nvSpPr>
      <dsp:spPr>
        <a:xfrm rot="5400000">
          <a:off x="-111016" y="4117654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4265675"/>
        <a:ext cx="518076" cy="222033"/>
      </dsp:txXfrm>
    </dsp:sp>
    <dsp:sp modelId="{AAF75F96-32C1-43A0-BB95-CACD68849D51}">
      <dsp:nvSpPr>
        <dsp:cNvPr id="0" name=""/>
        <dsp:cNvSpPr/>
      </dsp:nvSpPr>
      <dsp:spPr>
        <a:xfrm rot="5400000">
          <a:off x="4082502" y="442212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Садоводческие, огороднические и животноводческие кооперативы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4030122"/>
        <a:ext cx="7586439" cy="434103"/>
      </dsp:txXfrm>
    </dsp:sp>
    <dsp:sp modelId="{4A22E2D6-A0FA-44F9-8745-7A3FEF225541}">
      <dsp:nvSpPr>
        <dsp:cNvPr id="0" name=""/>
        <dsp:cNvSpPr/>
      </dsp:nvSpPr>
      <dsp:spPr>
        <a:xfrm rot="5400000">
          <a:off x="-111016" y="4784598"/>
          <a:ext cx="740109" cy="5180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4932619"/>
        <a:ext cx="518076" cy="222033"/>
      </dsp:txXfrm>
    </dsp:sp>
    <dsp:sp modelId="{0F7750A7-96A9-4E38-8CEC-FC9B4D12BC76}">
      <dsp:nvSpPr>
        <dsp:cNvPr id="0" name=""/>
        <dsp:cNvSpPr/>
      </dsp:nvSpPr>
      <dsp:spPr>
        <a:xfrm rot="5400000">
          <a:off x="4082502" y="1109156"/>
          <a:ext cx="481071" cy="76099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Страховых кооперативов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518076" y="4697066"/>
        <a:ext cx="7586439" cy="4341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E4520F-D35F-42DA-A2F9-D484FFF2D0C9}">
      <dsp:nvSpPr>
        <dsp:cNvPr id="0" name=""/>
        <dsp:cNvSpPr/>
      </dsp:nvSpPr>
      <dsp:spPr>
        <a:xfrm>
          <a:off x="4298854" y="3700304"/>
          <a:ext cx="67219" cy="672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13DF2-9AB0-4C3B-8B00-51986B32F328}">
      <dsp:nvSpPr>
        <dsp:cNvPr id="0" name=""/>
        <dsp:cNvSpPr/>
      </dsp:nvSpPr>
      <dsp:spPr>
        <a:xfrm>
          <a:off x="4149119" y="3768581"/>
          <a:ext cx="67219" cy="67219"/>
        </a:xfrm>
        <a:prstGeom prst="ellipse">
          <a:avLst/>
        </a:prstGeom>
        <a:solidFill>
          <a:schemeClr val="accent4">
            <a:hueOff val="866308"/>
            <a:satOff val="-3997"/>
            <a:lumOff val="147"/>
            <a:alphaOff val="0"/>
          </a:schemeClr>
        </a:solidFill>
        <a:ln w="12700" cap="flat" cmpd="sng" algn="ctr">
          <a:solidFill>
            <a:schemeClr val="accent4">
              <a:hueOff val="866308"/>
              <a:satOff val="-3997"/>
              <a:lumOff val="1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72C2A9-5A08-479D-892B-3D3E1868C982}">
      <dsp:nvSpPr>
        <dsp:cNvPr id="0" name=""/>
        <dsp:cNvSpPr/>
      </dsp:nvSpPr>
      <dsp:spPr>
        <a:xfrm>
          <a:off x="3994956" y="3824790"/>
          <a:ext cx="67219" cy="67219"/>
        </a:xfrm>
        <a:prstGeom prst="ellipse">
          <a:avLst/>
        </a:prstGeom>
        <a:solidFill>
          <a:schemeClr val="accent4">
            <a:hueOff val="1732616"/>
            <a:satOff val="-7995"/>
            <a:lumOff val="294"/>
            <a:alphaOff val="0"/>
          </a:schemeClr>
        </a:solidFill>
        <a:ln w="12700" cap="flat" cmpd="sng" algn="ctr">
          <a:solidFill>
            <a:schemeClr val="accent4">
              <a:hueOff val="1732616"/>
              <a:satOff val="-7995"/>
              <a:lumOff val="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F4B86-2BA4-4CC5-B07F-90F06C183CDC}">
      <dsp:nvSpPr>
        <dsp:cNvPr id="0" name=""/>
        <dsp:cNvSpPr/>
      </dsp:nvSpPr>
      <dsp:spPr>
        <a:xfrm>
          <a:off x="3836366" y="3868614"/>
          <a:ext cx="67219" cy="67219"/>
        </a:xfrm>
        <a:prstGeom prst="ellipse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127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D0105-C5F4-41FA-AF7C-2F946724DEE5}">
      <dsp:nvSpPr>
        <dsp:cNvPr id="0" name=""/>
        <dsp:cNvSpPr/>
      </dsp:nvSpPr>
      <dsp:spPr>
        <a:xfrm>
          <a:off x="4998825" y="3129958"/>
          <a:ext cx="67219" cy="67219"/>
        </a:xfrm>
        <a:prstGeom prst="ellipse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6424A-A853-472B-AC1F-9EC1F695BF24}">
      <dsp:nvSpPr>
        <dsp:cNvPr id="0" name=""/>
        <dsp:cNvSpPr/>
      </dsp:nvSpPr>
      <dsp:spPr>
        <a:xfrm>
          <a:off x="5398118" y="2293175"/>
          <a:ext cx="67219" cy="67219"/>
        </a:xfrm>
        <a:prstGeom prst="ellipse">
          <a:avLst/>
        </a:prstGeom>
        <a:solidFill>
          <a:schemeClr val="accent4">
            <a:hueOff val="4331539"/>
            <a:satOff val="-19987"/>
            <a:lumOff val="735"/>
            <a:alphaOff val="0"/>
          </a:schemeClr>
        </a:solidFill>
        <a:ln w="12700" cap="flat" cmpd="sng" algn="ctr">
          <a:solidFill>
            <a:schemeClr val="accent4">
              <a:hueOff val="4331539"/>
              <a:satOff val="-19987"/>
              <a:lumOff val="7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B001A1-DE7C-47D6-957F-660213F3FDC8}">
      <dsp:nvSpPr>
        <dsp:cNvPr id="0" name=""/>
        <dsp:cNvSpPr/>
      </dsp:nvSpPr>
      <dsp:spPr>
        <a:xfrm>
          <a:off x="5290244" y="1249021"/>
          <a:ext cx="67219" cy="67219"/>
        </a:xfrm>
        <a:prstGeom prst="ellipse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5001D-4C8A-4498-8D23-40896ED34861}">
      <dsp:nvSpPr>
        <dsp:cNvPr id="0" name=""/>
        <dsp:cNvSpPr/>
      </dsp:nvSpPr>
      <dsp:spPr>
        <a:xfrm>
          <a:off x="5386043" y="1181062"/>
          <a:ext cx="67219" cy="67219"/>
        </a:xfrm>
        <a:prstGeom prst="ellipse">
          <a:avLst/>
        </a:prstGeom>
        <a:solidFill>
          <a:schemeClr val="accent4">
            <a:hueOff val="6064154"/>
            <a:satOff val="-27981"/>
            <a:lumOff val="1030"/>
            <a:alphaOff val="0"/>
          </a:schemeClr>
        </a:solidFill>
        <a:ln w="12700" cap="flat" cmpd="sng" algn="ctr">
          <a:solidFill>
            <a:schemeClr val="accent4">
              <a:hueOff val="6064154"/>
              <a:satOff val="-27981"/>
              <a:lumOff val="10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8853EA-187D-4C70-AE8E-83B69548E257}">
      <dsp:nvSpPr>
        <dsp:cNvPr id="0" name=""/>
        <dsp:cNvSpPr/>
      </dsp:nvSpPr>
      <dsp:spPr>
        <a:xfrm>
          <a:off x="5481841" y="1113104"/>
          <a:ext cx="67219" cy="67219"/>
        </a:xfrm>
        <a:prstGeom prst="ellipse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2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43625C-6B6E-4D6F-99EC-1AAE3ED3DADB}">
      <dsp:nvSpPr>
        <dsp:cNvPr id="0" name=""/>
        <dsp:cNvSpPr/>
      </dsp:nvSpPr>
      <dsp:spPr>
        <a:xfrm>
          <a:off x="5577639" y="1181062"/>
          <a:ext cx="67219" cy="67219"/>
        </a:xfrm>
        <a:prstGeom prst="ellipse">
          <a:avLst/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 w="12700" cap="flat" cmpd="sng" algn="ctr">
          <a:solidFill>
            <a:schemeClr val="accent4">
              <a:hueOff val="7796770"/>
              <a:satOff val="-35976"/>
              <a:lumOff val="1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94F5B-6453-4EDA-8334-35413859E50B}">
      <dsp:nvSpPr>
        <dsp:cNvPr id="0" name=""/>
        <dsp:cNvSpPr/>
      </dsp:nvSpPr>
      <dsp:spPr>
        <a:xfrm>
          <a:off x="5673840" y="1249021"/>
          <a:ext cx="67219" cy="67219"/>
        </a:xfrm>
        <a:prstGeom prst="ellipse">
          <a:avLst/>
        </a:prstGeom>
        <a:solidFill>
          <a:schemeClr val="accent4">
            <a:hueOff val="8663078"/>
            <a:satOff val="-39973"/>
            <a:lumOff val="1471"/>
            <a:alphaOff val="0"/>
          </a:schemeClr>
        </a:solidFill>
        <a:ln w="12700" cap="flat" cmpd="sng" algn="ctr">
          <a:solidFill>
            <a:schemeClr val="accent4">
              <a:hueOff val="8663078"/>
              <a:satOff val="-39973"/>
              <a:lumOff val="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CFCCAE-2407-43BC-BBD0-EA921544D9FD}">
      <dsp:nvSpPr>
        <dsp:cNvPr id="0" name=""/>
        <dsp:cNvSpPr/>
      </dsp:nvSpPr>
      <dsp:spPr>
        <a:xfrm>
          <a:off x="5481841" y="1256643"/>
          <a:ext cx="67219" cy="67219"/>
        </a:xfrm>
        <a:prstGeom prst="ellipse">
          <a:avLst/>
        </a:prstGeom>
        <a:solidFill>
          <a:schemeClr val="accent4">
            <a:hueOff val="9529385"/>
            <a:satOff val="-43971"/>
            <a:lumOff val="1618"/>
            <a:alphaOff val="0"/>
          </a:schemeClr>
        </a:solidFill>
        <a:ln w="12700" cap="flat" cmpd="sng" algn="ctr">
          <a:solidFill>
            <a:schemeClr val="accent4">
              <a:hueOff val="9529385"/>
              <a:satOff val="-43971"/>
              <a:lumOff val="16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4B4EB3-EF4B-4E71-BB35-5C4EA3E3DF69}">
      <dsp:nvSpPr>
        <dsp:cNvPr id="0" name=""/>
        <dsp:cNvSpPr/>
      </dsp:nvSpPr>
      <dsp:spPr>
        <a:xfrm>
          <a:off x="5481841" y="1400182"/>
          <a:ext cx="67219" cy="67219"/>
        </a:xfrm>
        <a:prstGeom prst="ellipse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3CCEA-AB1B-4A0F-AD8D-A091AFDBF6BE}">
      <dsp:nvSpPr>
        <dsp:cNvPr id="0" name=""/>
        <dsp:cNvSpPr/>
      </dsp:nvSpPr>
      <dsp:spPr>
        <a:xfrm>
          <a:off x="3363473" y="4118935"/>
          <a:ext cx="5233928" cy="75998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6289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поиск инициативной группы составление бизнес-плана развития </a:t>
          </a:r>
          <a:endParaRPr lang="ru-RU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0573" y="4156035"/>
        <a:ext cx="5159728" cy="685788"/>
      </dsp:txXfrm>
    </dsp:sp>
    <dsp:sp modelId="{F450C590-B25B-42AB-BD5F-1E834D65E9A2}">
      <dsp:nvSpPr>
        <dsp:cNvPr id="0" name=""/>
        <dsp:cNvSpPr/>
      </dsp:nvSpPr>
      <dsp:spPr>
        <a:xfrm>
          <a:off x="3051867" y="3622925"/>
          <a:ext cx="670989" cy="67101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0C48DC-1896-46CD-90A5-5A07C0290071}">
      <dsp:nvSpPr>
        <dsp:cNvPr id="0" name=""/>
        <dsp:cNvSpPr/>
      </dsp:nvSpPr>
      <dsp:spPr>
        <a:xfrm>
          <a:off x="4956674" y="3324113"/>
          <a:ext cx="3844441" cy="819149"/>
        </a:xfrm>
        <a:prstGeom prst="round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6289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учредительного собрания</a:t>
          </a:r>
          <a:endParaRPr lang="ru-RU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96662" y="3364101"/>
        <a:ext cx="3764465" cy="739173"/>
      </dsp:txXfrm>
    </dsp:sp>
    <dsp:sp modelId="{D2551890-BA9B-4FF4-837F-8C8423FE0E8C}">
      <dsp:nvSpPr>
        <dsp:cNvPr id="0" name=""/>
        <dsp:cNvSpPr/>
      </dsp:nvSpPr>
      <dsp:spPr>
        <a:xfrm>
          <a:off x="4350778" y="3154517"/>
          <a:ext cx="670989" cy="67101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6ABBED-DA72-4379-86AC-90AA1643D23C}">
      <dsp:nvSpPr>
        <dsp:cNvPr id="0" name=""/>
        <dsp:cNvSpPr/>
      </dsp:nvSpPr>
      <dsp:spPr>
        <a:xfrm>
          <a:off x="5433874" y="2452335"/>
          <a:ext cx="3421993" cy="773326"/>
        </a:xfrm>
        <a:prstGeom prst="roundRect">
          <a:avLst/>
        </a:prstGeom>
        <a:solidFill>
          <a:schemeClr val="accent4">
            <a:hueOff val="6930462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6289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государственная регистрация</a:t>
          </a:r>
          <a:endParaRPr lang="ru-RU" sz="23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1625" y="2490086"/>
        <a:ext cx="3346491" cy="697824"/>
      </dsp:txXfrm>
    </dsp:sp>
    <dsp:sp modelId="{09B9BAD8-B3D8-4852-8F79-90FDD2A56E04}">
      <dsp:nvSpPr>
        <dsp:cNvPr id="0" name=""/>
        <dsp:cNvSpPr/>
      </dsp:nvSpPr>
      <dsp:spPr>
        <a:xfrm>
          <a:off x="4903831" y="2415861"/>
          <a:ext cx="670989" cy="67101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C7DFA-338F-4458-AE77-2686EFBCBBCE}">
      <dsp:nvSpPr>
        <dsp:cNvPr id="0" name=""/>
        <dsp:cNvSpPr/>
      </dsp:nvSpPr>
      <dsp:spPr>
        <a:xfrm>
          <a:off x="5581577" y="1485122"/>
          <a:ext cx="3110417" cy="905144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6289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организационный</a:t>
          </a:r>
          <a:endParaRPr lang="ru-RU" sz="2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25762" y="1529307"/>
        <a:ext cx="3022047" cy="816774"/>
      </dsp:txXfrm>
    </dsp:sp>
    <dsp:sp modelId="{A578B687-E53F-4DDF-8886-31941B8A2B53}">
      <dsp:nvSpPr>
        <dsp:cNvPr id="0" name=""/>
        <dsp:cNvSpPr/>
      </dsp:nvSpPr>
      <dsp:spPr>
        <a:xfrm>
          <a:off x="5146547" y="1535889"/>
          <a:ext cx="670989" cy="671014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A5235-1A49-4BE9-9106-CAFE248FC26D}">
      <dsp:nvSpPr>
        <dsp:cNvPr id="0" name=""/>
        <dsp:cNvSpPr/>
      </dsp:nvSpPr>
      <dsp:spPr>
        <a:xfrm rot="5400000">
          <a:off x="-165439" y="354222"/>
          <a:ext cx="1102926" cy="77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574807"/>
        <a:ext cx="772048" cy="330878"/>
      </dsp:txXfrm>
    </dsp:sp>
    <dsp:sp modelId="{A98662FC-7651-40EF-8A74-FEB84F4A0221}">
      <dsp:nvSpPr>
        <dsp:cNvPr id="0" name=""/>
        <dsp:cNvSpPr/>
      </dsp:nvSpPr>
      <dsp:spPr>
        <a:xfrm rot="5400000">
          <a:off x="3473984" y="-2699024"/>
          <a:ext cx="1089023" cy="64928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строительство, реконструкция или модернизация производственных объектов по заготовке, хранению, подработке, переработке, сортировке, убою, первичной переработке, охлаждению молока, мяса и объектов аквакультуры, картофеля, грибов, овощей, плодов и ягод, и подготовке к реализации  с/х продукции и продуктов ее переработки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2048" y="56074"/>
        <a:ext cx="6439733" cy="982699"/>
      </dsp:txXfrm>
    </dsp:sp>
    <dsp:sp modelId="{8B4DFE51-5613-4763-B83C-2DF0F55DBF41}">
      <dsp:nvSpPr>
        <dsp:cNvPr id="0" name=""/>
        <dsp:cNvSpPr/>
      </dsp:nvSpPr>
      <dsp:spPr>
        <a:xfrm rot="5400000">
          <a:off x="-165439" y="1315782"/>
          <a:ext cx="1102926" cy="77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1536367"/>
        <a:ext cx="772048" cy="330878"/>
      </dsp:txXfrm>
    </dsp:sp>
    <dsp:sp modelId="{1242FE86-2818-44BC-8693-E5925F35689A}">
      <dsp:nvSpPr>
        <dsp:cNvPr id="0" name=""/>
        <dsp:cNvSpPr/>
      </dsp:nvSpPr>
      <dsp:spPr>
        <a:xfrm rot="5400000">
          <a:off x="3656993" y="-1710532"/>
          <a:ext cx="716902" cy="64928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и монтаж оборудования и техники для производственных объектов, предназначенных для заготовки, хранения, подработки, переработки, сортировки с/х продукции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68997" y="1212460"/>
        <a:ext cx="6457899" cy="646910"/>
      </dsp:txXfrm>
    </dsp:sp>
    <dsp:sp modelId="{3FB1CB13-BCF8-4257-8D29-B7021C042C7A}">
      <dsp:nvSpPr>
        <dsp:cNvPr id="0" name=""/>
        <dsp:cNvSpPr/>
      </dsp:nvSpPr>
      <dsp:spPr>
        <a:xfrm rot="5400000">
          <a:off x="-165439" y="2277342"/>
          <a:ext cx="1102926" cy="77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2497927"/>
        <a:ext cx="772048" cy="330878"/>
      </dsp:txXfrm>
    </dsp:sp>
    <dsp:sp modelId="{603571D7-42C0-43E1-939C-B11149A0975B}">
      <dsp:nvSpPr>
        <dsp:cNvPr id="0" name=""/>
        <dsp:cNvSpPr/>
      </dsp:nvSpPr>
      <dsp:spPr>
        <a:xfrm rot="5400000">
          <a:off x="3660045" y="-776093"/>
          <a:ext cx="716902" cy="64928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специализированного транспорта, фургонов, прицепов, полуприцепов для транспортировки, обеспечения сохранности при перевозке и реализации с/х продукции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2049" y="2146899"/>
        <a:ext cx="6457899" cy="646910"/>
      </dsp:txXfrm>
    </dsp:sp>
    <dsp:sp modelId="{1DDA1F60-23EF-44B1-B991-B5D781446836}">
      <dsp:nvSpPr>
        <dsp:cNvPr id="0" name=""/>
        <dsp:cNvSpPr/>
      </dsp:nvSpPr>
      <dsp:spPr>
        <a:xfrm rot="5400000">
          <a:off x="-165439" y="3238901"/>
          <a:ext cx="1102926" cy="77204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3459486"/>
        <a:ext cx="772048" cy="330878"/>
      </dsp:txXfrm>
    </dsp:sp>
    <dsp:sp modelId="{AAF75F96-32C1-43A0-BB95-CACD68849D51}">
      <dsp:nvSpPr>
        <dsp:cNvPr id="0" name=""/>
        <dsp:cNvSpPr/>
      </dsp:nvSpPr>
      <dsp:spPr>
        <a:xfrm rot="5400000">
          <a:off x="3660045" y="185466"/>
          <a:ext cx="716902" cy="64928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уплата части  взносов (не более 8% общей стоимости предметов лизинга) по договорам лизинга оборудования и технических средств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772049" y="3108458"/>
        <a:ext cx="6457899" cy="6469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B1A35-5C00-4226-9D09-A9C42BA33565}">
      <dsp:nvSpPr>
        <dsp:cNvPr id="0" name=""/>
        <dsp:cNvSpPr/>
      </dsp:nvSpPr>
      <dsp:spPr>
        <a:xfrm>
          <a:off x="-6126981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37A8B-B925-4A32-B37B-6ABAED8CF185}">
      <dsp:nvSpPr>
        <dsp:cNvPr id="0" name=""/>
        <dsp:cNvSpPr/>
      </dsp:nvSpPr>
      <dsp:spPr>
        <a:xfrm>
          <a:off x="610504" y="416587"/>
          <a:ext cx="7440913" cy="833607"/>
        </a:xfrm>
        <a:prstGeom prst="rect">
          <a:avLst/>
        </a:prstGeom>
        <a:noFill/>
        <a:ln w="28575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38100" rIns="38100" bIns="3810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Органам местного самоуправления рекомендовано разработать и принять муниципальные правовые акты по утверждению аналогичных Планов мероприятий («дорожных карт») по развитию сельскохозяйственных потребительских кооперативов</a:t>
          </a: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04" y="416587"/>
        <a:ext cx="7440913" cy="833607"/>
      </dsp:txXfrm>
    </dsp:sp>
    <dsp:sp modelId="{76C5697D-6215-4391-8D85-7C39A45440C9}">
      <dsp:nvSpPr>
        <dsp:cNvPr id="0" name=""/>
        <dsp:cNvSpPr/>
      </dsp:nvSpPr>
      <dsp:spPr>
        <a:xfrm>
          <a:off x="89500" y="312386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0E20C-0839-41EF-8400-0CC6E6F4C7EC}">
      <dsp:nvSpPr>
        <dsp:cNvPr id="0" name=""/>
        <dsp:cNvSpPr/>
      </dsp:nvSpPr>
      <dsp:spPr>
        <a:xfrm>
          <a:off x="1088431" y="1667215"/>
          <a:ext cx="6962986" cy="833607"/>
        </a:xfrm>
        <a:prstGeom prst="rect">
          <a:avLst/>
        </a:prstGeom>
        <a:noFill/>
        <a:ln w="28575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38100" rIns="38100" bIns="3810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Главной целью создания и реализации «дорожной карты» является популяризация сельскохозяйственной потребительской кооперации, вовлечение муниципальных образований в процесс создания кооперативов, а также их дальнейшее развитие.</a:t>
          </a: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8431" y="1667215"/>
        <a:ext cx="6962986" cy="833607"/>
      </dsp:txXfrm>
    </dsp:sp>
    <dsp:sp modelId="{061747C4-255A-497A-BE78-EC524742C05E}">
      <dsp:nvSpPr>
        <dsp:cNvPr id="0" name=""/>
        <dsp:cNvSpPr/>
      </dsp:nvSpPr>
      <dsp:spPr>
        <a:xfrm>
          <a:off x="567426" y="1563014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1C222-0CEC-474E-AACC-5CA96B6022EA}">
      <dsp:nvSpPr>
        <dsp:cNvPr id="0" name=""/>
        <dsp:cNvSpPr/>
      </dsp:nvSpPr>
      <dsp:spPr>
        <a:xfrm>
          <a:off x="1088431" y="2917843"/>
          <a:ext cx="6962986" cy="833607"/>
        </a:xfrm>
        <a:prstGeom prst="rect">
          <a:avLst/>
        </a:prstGeom>
        <a:noFill/>
        <a:ln w="28575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38100" rIns="38100" bIns="3810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Планы мероприятий разработаны в 7 муниципальных образованиях республики: ГО «Сыктывкар», МР «Княжпогостский»,                                МР «Сыктывдинский», МР «Сысольский», МР «Троицко-Печорский»,        МР «Удорский», МР «Усть-Куломский»</a:t>
          </a: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8431" y="2917843"/>
        <a:ext cx="6962986" cy="833607"/>
      </dsp:txXfrm>
    </dsp:sp>
    <dsp:sp modelId="{A0D22B93-7E76-4C3E-85A7-39AC1F852311}">
      <dsp:nvSpPr>
        <dsp:cNvPr id="0" name=""/>
        <dsp:cNvSpPr/>
      </dsp:nvSpPr>
      <dsp:spPr>
        <a:xfrm>
          <a:off x="567426" y="2813642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B7E3AE-7B98-4DDC-AC0C-EB5DB6578D6B}">
      <dsp:nvSpPr>
        <dsp:cNvPr id="0" name=""/>
        <dsp:cNvSpPr/>
      </dsp:nvSpPr>
      <dsp:spPr>
        <a:xfrm>
          <a:off x="610504" y="4168472"/>
          <a:ext cx="7440913" cy="833607"/>
        </a:xfrm>
        <a:prstGeom prst="rect">
          <a:avLst/>
        </a:prstGeom>
        <a:noFill/>
        <a:ln w="28575" cap="flat" cmpd="sng" algn="ctr">
          <a:solidFill>
            <a:schemeClr val="accent5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676" tIns="38100" rIns="38100" bIns="3810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глав сельских поселений с населением в поиске инициативных граждан. </a:t>
          </a:r>
          <a:endParaRPr lang="ru-RU" sz="15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04" y="4168472"/>
        <a:ext cx="7440913" cy="833607"/>
      </dsp:txXfrm>
    </dsp:sp>
    <dsp:sp modelId="{B4126763-B5C4-42F1-85B6-420713BF1D1F}">
      <dsp:nvSpPr>
        <dsp:cNvPr id="0" name=""/>
        <dsp:cNvSpPr/>
      </dsp:nvSpPr>
      <dsp:spPr>
        <a:xfrm>
          <a:off x="89500" y="4064271"/>
          <a:ext cx="1042009" cy="104200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0.58784</cdr:x>
      <cdr:y>0.2857</cdr:y>
    </cdr:from>
    <cdr:to>
      <cdr:x>0.847</cdr:x>
      <cdr:y>0.43372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455465" y="1016181"/>
          <a:ext cx="1082531" cy="5264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60%</a:t>
          </a:r>
          <a:endParaRPr lang="ru-RU" sz="2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0.15652</cdr:x>
      <cdr:y>0.15978</cdr:y>
    </cdr:from>
    <cdr:to>
      <cdr:x>0.46264</cdr:x>
      <cdr:y>0.35152</cdr:y>
    </cdr:to>
    <cdr:sp macro="" textlink="">
      <cdr:nvSpPr>
        <cdr:cNvPr id="24" name="TextBox 23"/>
        <cdr:cNvSpPr txBox="1"/>
      </cdr:nvSpPr>
      <cdr:spPr>
        <a:xfrm xmlns:a="http://schemas.openxmlformats.org/drawingml/2006/main">
          <a:off x="653796" y="568312"/>
          <a:ext cx="1278686" cy="6819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40%</a:t>
          </a:r>
        </a:p>
        <a:p xmlns:a="http://schemas.openxmlformats.org/drawingml/2006/main">
          <a:pPr algn="ctr"/>
          <a:endParaRPr lang="ru-RU" sz="2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371B4-9260-4A80-9906-5F5149C69914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4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4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7C60C-F2F3-4618-BE1A-B453E3B45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24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29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7C60C-F2F3-4618-BE1A-B453E3B455D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"/>
            <a:ext cx="12193064" cy="68574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915294"/>
            <a:ext cx="9144000" cy="147397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577840"/>
            <a:ext cx="9144000" cy="88811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78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00C60-32F7-44D0-9A56-935ABE16B0D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745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54613-033F-4F40-8FDC-474149CE28B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55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5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575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B2DAD-BA5A-4F16-B2FF-6B126591D1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795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806335"/>
            <a:ext cx="10515600" cy="52370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340346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174568"/>
            <a:ext cx="5157787" cy="41846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340346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174568"/>
            <a:ext cx="5183188" cy="41846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E4E81-9359-4171-8420-9BBA34B3172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587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B033D-C45D-4CD8-B1E0-1E91DCD3FE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63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32DCA-1434-4C0A-8188-C0596CB812F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537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806335"/>
            <a:ext cx="10514012" cy="532014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1612669"/>
            <a:ext cx="6172200" cy="47548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3932237" cy="47548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DF53F-7DEA-4992-96A4-4BFA967EE4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29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806335"/>
            <a:ext cx="10514012" cy="515390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1579418"/>
            <a:ext cx="6172200" cy="47798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579419"/>
            <a:ext cx="3932237" cy="477981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A6147-1150-45A1-B28A-F725488EB65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484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9"/>
            <a:ext cx="12192355" cy="68578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14647"/>
            <a:ext cx="10515600" cy="5153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504604"/>
            <a:ext cx="10515600" cy="4862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53800" y="6608618"/>
            <a:ext cx="838554" cy="2493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ln w="6350" cmpd="dbl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3611313-4789-48CB-B3E6-4F693A1B8AC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42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chart" Target="../charts/chart1.xml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14.png"/><Relationship Id="rId9" Type="http://schemas.microsoft.com/office/2007/relationships/diagramDrawing" Target="../diagrams/drawing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5.xml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18.jpe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7.png"/><Relationship Id="rId4" Type="http://schemas.openxmlformats.org/officeDocument/2006/relationships/diagramData" Target="../diagrams/data5.xml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661" y="1864706"/>
            <a:ext cx="115836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сельскохозяйственных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потребительских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кооперативов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Республики </a:t>
            </a: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Коми</a:t>
            </a:r>
            <a:endParaRPr lang="ru-RU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374473"/>
            <a:ext cx="5017339" cy="2008511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446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10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2899" y="4410635"/>
            <a:ext cx="5809129" cy="637615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dirty="0">
              <a:solidFill>
                <a:srgbClr val="A2CA7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86860" y="5400339"/>
            <a:ext cx="4883973" cy="1065617"/>
          </a:xfrm>
        </p:spPr>
        <p:txBody>
          <a:bodyPr anchor="t">
            <a:normAutofit fontScale="25000" lnSpcReduction="20000"/>
          </a:bodyPr>
          <a:lstStyle/>
          <a:p>
            <a:pPr algn="r">
              <a:lnSpc>
                <a:spcPct val="100000"/>
              </a:lnSpc>
            </a:pPr>
            <a:endParaRPr lang="ru-RU" sz="1400" dirty="0" smtClean="0"/>
          </a:p>
          <a:p>
            <a:pPr algn="r"/>
            <a:r>
              <a:rPr lang="ru-RU" sz="6400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подготовлена </a:t>
            </a:r>
          </a:p>
          <a:p>
            <a:pPr algn="r"/>
            <a:r>
              <a:rPr lang="ru-RU" sz="6400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Отделом малых форм хозяйствования и</a:t>
            </a:r>
          </a:p>
          <a:p>
            <a:pPr algn="r"/>
            <a:r>
              <a:rPr lang="ru-RU" sz="6400" i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взаимодействия с сельскими территориями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10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1543738267"/>
              </p:ext>
            </p:extLst>
          </p:nvPr>
        </p:nvGraphicFramePr>
        <p:xfrm>
          <a:off x="0" y="1095155"/>
          <a:ext cx="11277600" cy="5267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7" y="4695825"/>
            <a:ext cx="2936944" cy="1919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5" descr="https://www.astrobl.ru/sites/default/files/images/additional/img2016012309484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49" y="4517230"/>
            <a:ext cx="2797176" cy="2097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56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22074" y="4505006"/>
            <a:ext cx="2271668" cy="5510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1325" y="843374"/>
            <a:ext cx="5819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кооперативов</a:t>
            </a:r>
            <a:endParaRPr lang="ru-RU" sz="28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9057006"/>
              </p:ext>
            </p:extLst>
          </p:nvPr>
        </p:nvGraphicFramePr>
        <p:xfrm>
          <a:off x="1564171" y="130503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68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22074" y="4505006"/>
            <a:ext cx="2271668" cy="5510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1325" y="843374"/>
            <a:ext cx="5819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Шаги по созданию кооператива</a:t>
            </a:r>
            <a:endParaRPr lang="ru-RU" sz="28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s://www.colourbox.com/preview/3652068-walking-ladder-of-succe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3498"/>
            <a:ext cx="5307767" cy="375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19741814"/>
              </p:ext>
            </p:extLst>
          </p:nvPr>
        </p:nvGraphicFramePr>
        <p:xfrm>
          <a:off x="2820658" y="754073"/>
          <a:ext cx="9385905" cy="5690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4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22074" y="4505006"/>
            <a:ext cx="2271668" cy="5510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ynovi.ru/uploadedFiles/images/1232157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3" y="1354321"/>
            <a:ext cx="1943049" cy="145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74254" y="843374"/>
            <a:ext cx="7038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реимущества от создания кооператива</a:t>
            </a:r>
            <a:endParaRPr lang="ru-RU" sz="28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2123802" y="2083980"/>
            <a:ext cx="8627119" cy="720080"/>
          </a:xfrm>
          <a:prstGeom prst="downArrowCallout">
            <a:avLst>
              <a:gd name="adj1" fmla="val 289554"/>
              <a:gd name="adj2" fmla="val 204897"/>
              <a:gd name="adj3" fmla="val 25000"/>
              <a:gd name="adj4" fmla="val 64977"/>
            </a:avLst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Кооперация обеспечивает</a:t>
            </a:r>
            <a:endParaRPr lang="ru-RU" sz="2400" b="1" dirty="0"/>
          </a:p>
        </p:txBody>
      </p:sp>
      <p:sp>
        <p:nvSpPr>
          <p:cNvPr id="11" name="Text Box 84"/>
          <p:cNvSpPr txBox="1">
            <a:spLocks noChangeArrowheads="1"/>
          </p:cNvSpPr>
          <p:nvPr/>
        </p:nvSpPr>
        <p:spPr bwMode="auto">
          <a:xfrm>
            <a:off x="889719" y="2838847"/>
            <a:ext cx="5434881" cy="3600400"/>
          </a:xfrm>
          <a:prstGeom prst="rect">
            <a:avLst/>
          </a:prstGeom>
          <a:noFill/>
          <a:ln w="15875">
            <a:solidFill>
              <a:srgbClr val="0000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Arial" charset="0"/>
              </a:defRPr>
            </a:lvl1pPr>
            <a:lvl2pPr defTabSz="955675">
              <a:defRPr>
                <a:solidFill>
                  <a:schemeClr val="tx1"/>
                </a:solidFill>
                <a:latin typeface="Arial" charset="0"/>
              </a:defRPr>
            </a:lvl2pPr>
            <a:lvl3pPr defTabSz="955675">
              <a:defRPr>
                <a:solidFill>
                  <a:schemeClr val="tx1"/>
                </a:solidFill>
                <a:latin typeface="Arial" charset="0"/>
              </a:defRPr>
            </a:lvl3pPr>
            <a:lvl4pPr defTabSz="955675">
              <a:defRPr>
                <a:solidFill>
                  <a:schemeClr val="tx1"/>
                </a:solidFill>
                <a:latin typeface="Arial" charset="0"/>
              </a:defRPr>
            </a:lvl4pPr>
            <a:lvl5pPr defTabSz="955675">
              <a:defRPr>
                <a:solidFill>
                  <a:schemeClr val="tx1"/>
                </a:solidFill>
                <a:latin typeface="Arial" charset="0"/>
              </a:defRPr>
            </a:lvl5pPr>
            <a:lvl6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государства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сельского населения в экономический оборот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вклада личных подсобных хозяйств в сельскохозяйственное производство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проблем села,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сельских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территорий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расселения и сельского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уклада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жизни, народных традиций, культурного разнообразия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страны; </a:t>
            </a: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 воспитание молодежи, сохранение и передача производственного и социального опыта от старших поколений </a:t>
            </a: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младшим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84"/>
          <p:cNvSpPr txBox="1">
            <a:spLocks noChangeArrowheads="1"/>
          </p:cNvSpPr>
          <p:nvPr/>
        </p:nvSpPr>
        <p:spPr bwMode="auto">
          <a:xfrm>
            <a:off x="7067550" y="2804060"/>
            <a:ext cx="4035872" cy="3600400"/>
          </a:xfrm>
          <a:prstGeom prst="rect">
            <a:avLst/>
          </a:prstGeom>
          <a:noFill/>
          <a:ln w="158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Arial" charset="0"/>
              </a:defRPr>
            </a:lvl1pPr>
            <a:lvl2pPr defTabSz="955675">
              <a:defRPr>
                <a:solidFill>
                  <a:schemeClr val="tx1"/>
                </a:solidFill>
                <a:latin typeface="Arial" charset="0"/>
              </a:defRPr>
            </a:lvl2pPr>
            <a:lvl3pPr defTabSz="955675">
              <a:defRPr>
                <a:solidFill>
                  <a:schemeClr val="tx1"/>
                </a:solidFill>
                <a:latin typeface="Arial" charset="0"/>
              </a:defRPr>
            </a:lvl3pPr>
            <a:lvl4pPr defTabSz="955675">
              <a:defRPr>
                <a:solidFill>
                  <a:schemeClr val="tx1"/>
                </a:solidFill>
                <a:latin typeface="Arial" charset="0"/>
              </a:defRPr>
            </a:lvl4pPr>
            <a:lvl5pPr defTabSz="955675">
              <a:defRPr>
                <a:solidFill>
                  <a:schemeClr val="tx1"/>
                </a:solidFill>
                <a:latin typeface="Arial" charset="0"/>
              </a:defRPr>
            </a:lvl5pPr>
            <a:lvl6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членов кооператива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доходов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себестоимости продукции (услуг) за счет совместного пользования техникой и оборудованием, услугами </a:t>
            </a: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финансовых ресурсов для ведения хозяйства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равное участие всех членов в управлении предприятием и справедливое распределение результатов труда</a:t>
            </a:r>
          </a:p>
          <a:p>
            <a:pPr>
              <a:spcAft>
                <a:spcPts val="600"/>
              </a:spcAft>
            </a:pPr>
            <a:endParaRPr lang="ru-RU" alt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ru-RU" alt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23802" y="1291892"/>
            <a:ext cx="8681148" cy="7920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0" rIns="36000" bIns="0" rtlCol="0" anchor="ctr" anchorCtr="1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КООПЕРАТИВ - ЭТО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добровольное объединение  граждан для совместной деятельности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получения максимальной прибыли для каждого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5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22074" y="4505006"/>
            <a:ext cx="2271668" cy="5510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86829" y="843374"/>
            <a:ext cx="8658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поддержка кооперативов:</a:t>
            </a:r>
            <a:endParaRPr lang="ru-RU" sz="28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79395" y="1727199"/>
            <a:ext cx="2283051" cy="155303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землеустройству и землепользованию </a:t>
            </a:r>
          </a:p>
          <a:p>
            <a:pPr algn="ctr"/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9144000" y="1647367"/>
            <a:ext cx="2860157" cy="2478066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денежную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выплату специалистам и рабочим кадрам, закончившим учебные заведения и трудоустроенных в сельскохозяйственных потребительских кооперативах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885319" y="1672769"/>
            <a:ext cx="2383654" cy="1607460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технологическое  перевооружение животноводства и кормопроизводства</a:t>
            </a:r>
          </a:p>
          <a:p>
            <a:pPr algn="ctr"/>
            <a:endParaRPr lang="ru-RU" b="1" dirty="0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4484455" y="4485163"/>
            <a:ext cx="2642060" cy="1677024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площадок по убою скота и специализированного автотранспорта </a:t>
            </a: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5979426" y="1647367"/>
            <a:ext cx="2739272" cy="2478066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и реконструкцию картофеле- и овощехранилищ (при условии выращивания картофеля и (или) овощей открытого грунта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8517154" y="4485305"/>
            <a:ext cx="2392150" cy="1677023"/>
          </a:xfrm>
          <a:prstGeom prst="round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закупка сельскохозяйственной продукции от личных подсобных хозяйств граждан</a:t>
            </a:r>
          </a:p>
          <a:p>
            <a:pPr algn="ctr"/>
            <a:endParaRPr lang="ru-RU" b="1" dirty="0"/>
          </a:p>
        </p:txBody>
      </p:sp>
      <p:pic>
        <p:nvPicPr>
          <p:cNvPr id="18" name="Picture 2" descr="http://grishinskoe.rakikv.ru/images/photos/medium/article92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920" y="4407754"/>
            <a:ext cx="2072166" cy="175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86" y="4025161"/>
            <a:ext cx="1573886" cy="15335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75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4254" y="843374"/>
            <a:ext cx="7038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Грантовая поддержка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кооперативов</a:t>
            </a:r>
            <a:endParaRPr lang="ru-RU" sz="28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30706067"/>
              </p:ext>
            </p:extLst>
          </p:nvPr>
        </p:nvGraphicFramePr>
        <p:xfrm>
          <a:off x="8623638" y="1365589"/>
          <a:ext cx="3396369" cy="2767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8623638" y="4063118"/>
            <a:ext cx="1970857" cy="63951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размер Гранта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70,0 млн. руб.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53277" y="2461227"/>
            <a:ext cx="1311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94495" y="2722837"/>
            <a:ext cx="8770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</a:t>
            </a:r>
          </a:p>
        </p:txBody>
      </p:sp>
      <p:pic>
        <p:nvPicPr>
          <p:cNvPr id="11" name="Picture 29" descr="http://rus.kiziltan.ru/uploads/posts/2015-08/1439373982_deng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8326" y="3968086"/>
            <a:ext cx="1115332" cy="75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251778680"/>
              </p:ext>
            </p:extLst>
          </p:nvPr>
        </p:nvGraphicFramePr>
        <p:xfrm>
          <a:off x="61683" y="2452914"/>
          <a:ext cx="7264944" cy="4179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8" name="Горизонтальный свиток 17"/>
          <p:cNvSpPr/>
          <p:nvPr/>
        </p:nvSpPr>
        <p:spPr>
          <a:xfrm>
            <a:off x="275771" y="1654628"/>
            <a:ext cx="6949256" cy="578079"/>
          </a:xfrm>
          <a:prstGeom prst="horizontalScroll">
            <a:avLst/>
          </a:prstGeom>
          <a:solidFill>
            <a:srgbClr val="FFC000"/>
          </a:solidFill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5400000" rotWithShape="0">
              <a:srgbClr val="000000">
                <a:alpha val="6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 ИСПОЛЬЗОВАНИЯ  ГРАНТОВ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8231287" y="4641719"/>
            <a:ext cx="3846287" cy="1950097"/>
          </a:xfrm>
          <a:prstGeom prst="horizontalScroll">
            <a:avLst>
              <a:gd name="adj" fmla="val 1031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2015-2017 гг..- 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грантополучателей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бюджетной поддержки </a:t>
            </a:r>
          </a:p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5,9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млн. рублей</a:t>
            </a:r>
            <a:endParaRPr lang="ru-RU" sz="20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0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22074" y="4505006"/>
            <a:ext cx="2271668" cy="5510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680" y="1350335"/>
            <a:ext cx="3675320" cy="511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843374"/>
            <a:ext cx="121104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«Дорожная карта» по развитию сельскохозяйственных потребительских кооперативов</a:t>
            </a:r>
            <a:endParaRPr lang="ru-RU" sz="2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64232935"/>
              </p:ext>
            </p:extLst>
          </p:nvPr>
        </p:nvGraphicFramePr>
        <p:xfrm>
          <a:off x="373321" y="125887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9" name="Picture 5" descr="https://d7fus.grantspass.k12.or.us/Newsletter/Attachments/799/meeting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09" y="5530850"/>
            <a:ext cx="774606" cy="62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49" y="4314840"/>
            <a:ext cx="823829" cy="48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http://pazl.masterskayakar.ru/img/9-14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212" y="2989541"/>
            <a:ext cx="622301" cy="72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ttp://yuzha.ru/userfiles/news/images/b/omcu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04" y="1822627"/>
            <a:ext cx="837815" cy="55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16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1564171" y="5013031"/>
            <a:ext cx="2512975" cy="1207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922074" y="4505006"/>
            <a:ext cx="2271668" cy="5510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lvl="0" algn="ctr" defTabSz="533400">
              <a:spcBef>
                <a:spcPct val="0"/>
              </a:spcBef>
              <a:spcAft>
                <a:spcPct val="35000"/>
              </a:spcAft>
            </a:pPr>
            <a:endParaRPr lang="ru-RU" sz="1400" b="1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353800" y="6608618"/>
            <a:ext cx="838554" cy="249382"/>
          </a:xfrm>
        </p:spPr>
        <p:txBody>
          <a:bodyPr/>
          <a:lstStyle/>
          <a:p>
            <a:fld id="{A2432DCA-1434-4C0A-8188-C0596CB812FB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6928" y="833437"/>
            <a:ext cx="9953625" cy="48577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СХЕМ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РАЗМЕЩЕНИЯ КООПЕРАТИВОВ В РЕСПУБЛИКЕ КОМИ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112" name="Picture 6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9" t="25961" r="20078" b="9841"/>
          <a:stretch/>
        </p:blipFill>
        <p:spPr bwMode="auto">
          <a:xfrm>
            <a:off x="620382" y="1159072"/>
            <a:ext cx="10123818" cy="549890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152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Шаблон презентации 2015" id="{B22804A7-24B7-4ED1-A12A-C9AB428F0B8A}" vid="{77C18B5F-131B-446A-BCA9-71E614CCB80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2015</Template>
  <TotalTime>4375</TotalTime>
  <Words>618</Words>
  <Application>Microsoft Office PowerPoint</Application>
  <PresentationFormat>Произвольный</PresentationFormat>
  <Paragraphs>116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создания информационно-аналитического комплекса Республики Коми «Республиканский экспертный совет» (ИАК РЭС)</dc:title>
  <dc:creator>Администратор</dc:creator>
  <cp:lastModifiedBy>Кузнецова Елена Александровна</cp:lastModifiedBy>
  <cp:revision>434</cp:revision>
  <cp:lastPrinted>2017-07-27T06:59:09Z</cp:lastPrinted>
  <dcterms:created xsi:type="dcterms:W3CDTF">2016-01-15T06:50:30Z</dcterms:created>
  <dcterms:modified xsi:type="dcterms:W3CDTF">2017-09-19T14:57:57Z</dcterms:modified>
</cp:coreProperties>
</file>